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2" r:id="rId5"/>
    <p:sldId id="267" r:id="rId6"/>
    <p:sldId id="268" r:id="rId7"/>
    <p:sldId id="263" r:id="rId8"/>
    <p:sldId id="270" r:id="rId9"/>
    <p:sldId id="264" r:id="rId10"/>
    <p:sldId id="271" r:id="rId11"/>
    <p:sldId id="260" r:id="rId12"/>
    <p:sldId id="273" r:id="rId13"/>
    <p:sldId id="272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70" autoAdjust="0"/>
  </p:normalViewPr>
  <p:slideViewPr>
    <p:cSldViewPr>
      <p:cViewPr>
        <p:scale>
          <a:sx n="66" d="100"/>
          <a:sy n="66" d="100"/>
        </p:scale>
        <p:origin x="-1276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l_shkola-6@mail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08650" y="1043407"/>
            <a:ext cx="5904656" cy="792088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FFFF00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КОЛЛЕДЖ ТЫНЫСЫ</a:t>
            </a:r>
            <a:endParaRPr lang="ru-RU" sz="4800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907704" y="1961837"/>
            <a:ext cx="5328592" cy="2430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</a:t>
            </a:r>
            <a:r>
              <a:rPr lang="en-US" sz="105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http://zhambyl-pk.kz/ru/                                      </a:t>
            </a:r>
            <a:r>
              <a:rPr lang="kk-KZ" sz="1050" dirty="0" smtClean="0">
                <a:solidFill>
                  <a:srgbClr val="0070C0"/>
                </a:solidFill>
              </a:rPr>
              <a:t>e-mail:</a:t>
            </a:r>
            <a:r>
              <a:rPr lang="kk-KZ" sz="1050" u="sng" dirty="0" smtClean="0">
                <a:hlinkClick r:id="rId2"/>
              </a:rPr>
              <a:t>pl_shkola-6@mail.ru</a:t>
            </a:r>
            <a:endParaRPr lang="ru-RU" sz="10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88640"/>
            <a:ext cx="25202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Колледжім – білімнің кең керегесі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ұрпаққа үлгі болған өнегесі.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Жаңашыл, шығармашыл жұмыстармен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биіктен асқақтайды мәртебесі</a:t>
            </a:r>
            <a:endParaRPr lang="ru-RU" sz="10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8" y="116632"/>
            <a:ext cx="107112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94" y="221779"/>
            <a:ext cx="1177901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07894" y="1466200"/>
            <a:ext cx="1084586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№12 </a:t>
            </a:r>
            <a:r>
              <a:rPr lang="ru-RU" dirty="0" smtClean="0"/>
              <a:t>(4)</a:t>
            </a:r>
          </a:p>
          <a:p>
            <a:pPr algn="ctr"/>
            <a:r>
              <a:rPr lang="kk-KZ" sz="1200" dirty="0" smtClean="0"/>
              <a:t> 2018 жыл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5012" y="1213535"/>
            <a:ext cx="122413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Жамбыл атындағы</a:t>
            </a:r>
          </a:p>
          <a:p>
            <a:pPr algn="ctr"/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Ұзынағаш кәсіптік</a:t>
            </a:r>
          </a:p>
          <a:p>
            <a:pPr algn="ctr"/>
            <a:r>
              <a:rPr lang="kk-KZ" sz="8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олледжінің ай сайын</a:t>
            </a:r>
          </a:p>
          <a:p>
            <a:pPr algn="ctr"/>
            <a:r>
              <a:rPr lang="kk-KZ" sz="800" b="1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ығатын басылым</a:t>
            </a:r>
            <a:r>
              <a:rPr lang="kk-KZ" sz="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sz="800" dirty="0" smtClean="0">
                <a:latin typeface="Times New Roman" pitchFamily="18" charset="0"/>
                <a:cs typeface="Times New Roman" pitchFamily="18" charset="0"/>
              </a:rPr>
              <a:t>Газет 2018 жылдың қыркүйек айынан бастап шығады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58" y="2458289"/>
            <a:ext cx="2160239" cy="22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220" y="2487004"/>
            <a:ext cx="3244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еліміздің ең ұлық мерекесі</a:t>
            </a:r>
          </a:p>
          <a:p>
            <a:pPr algn="ctr"/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Тәуелсіздік күні құтты болсын!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Баршаңызды қастерлі мереке күнімен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 жүректен құттықтаймын. Осы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 жолында ата-бабаларымыз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асырлар бойы шайқасты, күресті, қан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өкті. Аңсап күткен азаттық біздің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ншімізге бұйырды. Бұл баға жетпес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ақыт, үлкен жауапкершілік. Кең байтақ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ерімізді білектің күшімен, найзаның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үшімен қол жеткізген ата-бабамыз бен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«Желтоқсан жаңғырығына»  айналған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алынды жастарымыздың мәңгі өшпес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рухы алдында бас иіп, тағзым етеміз.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Баршанызды төл мерекесімен құттықтай отырып, елімізге тыныштық,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отбасыларыңызға береке-бірлік тілеймін! 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2055" y="2588815"/>
            <a:ext cx="312374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Кележатқан жаңа 2019 жыл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баршаңызға құт-береке, ырыс пен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бақ алып келсін. 2018 жылды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изашылықпен шығарып салып,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2019 жылдың табалдырығын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уқымды жоспарларымызбен, ерекше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ауапкершілікпен аттағалы отырмыз.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 ордамыз тек биік шындардан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өріне берсін. Жаңа жылда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арлықтарыңыздың ойға алған ниет-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ілектеріңіз орындалып, биік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елестерге, зор жетістіктерге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етулеріңізге тілектеспін.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8134" y="48691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Алтаев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Бекбосынұлы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Ұзынғаш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кәсіптік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колледжінің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директоры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үздігі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Ы.Алтынсарин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төсбелгісінің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6924"/>
            <a:ext cx="295232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283347"/>
            <a:ext cx="411689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ТЫНЫСЫ – БАСПАСӨЗ БЕТІНДЕ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7360" y="4283347"/>
            <a:ext cx="141256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Сонар -2018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362" y="5078252"/>
            <a:ext cx="43274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Тұңғыш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күніне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4-6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Көкбастау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атшабарында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Сонар-2018»  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құсбегілер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қатысушыларға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қонақ-жайлық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шығарып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салдық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60648"/>
            <a:ext cx="146277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 -2018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546" y="763787"/>
            <a:ext cx="335053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Қазақстан Республикасының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 күніне арналған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«ТӘУЕЛСІЗ ЕЛДІҢ ЖАСТАРЫ»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  Аудандық патриоттық әндер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айқауында «ЭСТРАДАЛЫҚ ӘН АЙТУ»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 бойынша жоғары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еңгейдегі өнер көрсеткені үшін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әкімі Б.Әлиевтың қолынан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іздің студентеріміз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«ДИПЛОМ» мен  марапатталды:</a:t>
            </a:r>
          </a:p>
          <a:p>
            <a:pPr marL="285750" indent="-285750" algn="ctr">
              <a:buFontTx/>
              <a:buChar char="-"/>
            </a:pP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Шакирова Назерке 2 курс, 41 топ.</a:t>
            </a:r>
          </a:p>
          <a:p>
            <a:pPr marL="285750" indent="-285750" algn="ctr">
              <a:buFontTx/>
              <a:buChar char="-"/>
            </a:pP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Сұлтанбек Айбол 1 курс 4 топ.</a:t>
            </a:r>
          </a:p>
          <a:p>
            <a:pPr marL="285750" indent="-285750" algn="ctr">
              <a:buFontTx/>
              <a:buChar char="-"/>
            </a:pP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Сейітқали Елдос 1 курс 4 топ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ser\AppData\Local\Temp\IMG_1336-24-12-18-04-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6"/>
          <a:stretch/>
        </p:blipFill>
        <p:spPr bwMode="auto">
          <a:xfrm>
            <a:off x="292257" y="759842"/>
            <a:ext cx="2592289" cy="32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Temp\IMG_1338-24-12-18-04-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1"/>
          <a:stretch/>
        </p:blipFill>
        <p:spPr bwMode="auto">
          <a:xfrm>
            <a:off x="6228183" y="759842"/>
            <a:ext cx="2640325" cy="32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4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8200"/>
            <a:ext cx="2304256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8" y="260648"/>
            <a:ext cx="21938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1772816"/>
            <a:ext cx="28083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1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</a:t>
            </a:r>
            <a:endParaRPr lang="ru-RU" sz="1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көзіңді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Шаймасын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өкінішпен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көзіңді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Қорғауға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ұқсап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тығылма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бетпердеңе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Жалқаулықпен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өткізбе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кезіңді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жағынбағын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Болмасын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арыңда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Кеудеңдегі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тұрғандағы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сөнбей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қылда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дамылдағын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намыс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алыспай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іспенен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дәлелдейді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ұрсын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ұстамайма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Қазағым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табамыз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Қазақтың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қалдыма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Жоқ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әлде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ондай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тумайма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358200"/>
            <a:ext cx="30397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Қайран</a:t>
            </a:r>
            <a:r>
              <a:rPr lang="ru-RU" sz="1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жетімдерім</a:t>
            </a:r>
            <a:r>
              <a:rPr lang="ru-RU" sz="1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ай</a:t>
            </a:r>
          </a:p>
          <a:p>
            <a:pPr algn="ctr"/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Өмірдің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ащы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Барлығына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шыдап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көніп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болғыш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жетімдерге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сағынып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Тұлға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тоңған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Кішкентайдан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қайғыс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Қайғы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сәбилерге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таңдар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Білмеймін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жандар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Жәудір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балдыр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тіл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сәбилерді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жылатып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жандар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Жаңарғанын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заманның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бүгінде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Күнәсі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жоқ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халықыш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заманның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бүлдіршендер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Үміт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сөдірмендер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жүректен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Бұлт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артынан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күліп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қазақтың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басынан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414" y="2708920"/>
            <a:ext cx="234519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Нұрымбет Айгерім</a:t>
            </a:r>
          </a:p>
          <a:p>
            <a:pPr algn="ctr"/>
            <a:endParaRPr lang="kk-KZ" sz="1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курс, 39 топ студенті.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 уақытымда волейбол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инағанды ұнатамын, мектеп  командасында алған біраз  марапаттарым бар.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Абайдың «Қара  сөздерін» оқимын, палауды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ақсы дайындаймын.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Шабытым келгенде өлең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азамын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31" y="53379"/>
            <a:ext cx="42497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578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245586"/>
            <a:ext cx="3132899" cy="161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3143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05642"/>
            <a:ext cx="4176464" cy="26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AppData\Local\Temp\IMG_1382-28-12-18-10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563">
            <a:off x="450520" y="709993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IMG_1385-28-12-18-10-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185">
            <a:off x="377788" y="3596728"/>
            <a:ext cx="2543944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IMG_1384-28-12-18-10-1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8"/>
          <a:stretch/>
        </p:blipFill>
        <p:spPr bwMode="auto">
          <a:xfrm rot="1042126">
            <a:off x="6202431" y="3250057"/>
            <a:ext cx="2376264" cy="25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IMG_1383-28-12-18-10-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097">
            <a:off x="5508104" y="53731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50775"/>
            <a:ext cx="208608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 МЕРЕКЕМІЗ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C:\Users\User\AppData\Local\Temp\IMG_1388-28-12-18-02-5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4411">
            <a:off x="3330631" y="4158556"/>
            <a:ext cx="2172072" cy="16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21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00" y="129941"/>
            <a:ext cx="2846387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3" y="4310532"/>
            <a:ext cx="3140075" cy="256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AppData\Local\Temp\IMG_1335-24-12-18-03-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8211" r="21894" b="9263"/>
          <a:stretch/>
        </p:blipFill>
        <p:spPr bwMode="auto">
          <a:xfrm>
            <a:off x="3257762" y="129941"/>
            <a:ext cx="2440269" cy="20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IMG_1334-24-12-18-03-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8210" r="5473" b="18527"/>
          <a:stretch/>
        </p:blipFill>
        <p:spPr bwMode="auto">
          <a:xfrm>
            <a:off x="262523" y="2405433"/>
            <a:ext cx="2666198" cy="19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Temp\IMG_1333-24-12-18-03-5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8211" r="10211" b="21895"/>
          <a:stretch/>
        </p:blipFill>
        <p:spPr bwMode="auto">
          <a:xfrm>
            <a:off x="247878" y="587141"/>
            <a:ext cx="2664063" cy="16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AppData\Local\Temp\IMG_1332-24-12-18-03-5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8211" r="15896" b="20211"/>
          <a:stretch/>
        </p:blipFill>
        <p:spPr bwMode="auto">
          <a:xfrm>
            <a:off x="6003924" y="2405433"/>
            <a:ext cx="2808545" cy="19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AppData\Local\Temp\IMG_1331-24-12-18-03-5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" b="8842"/>
          <a:stretch/>
        </p:blipFill>
        <p:spPr bwMode="auto">
          <a:xfrm>
            <a:off x="3260743" y="2405433"/>
            <a:ext cx="2461053" cy="19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Temp\IMG_1330-24-12-18-03-5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 b="5178"/>
          <a:stretch/>
        </p:blipFill>
        <p:spPr bwMode="auto">
          <a:xfrm>
            <a:off x="3052317" y="4507666"/>
            <a:ext cx="3048000" cy="19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AppData\Local\Temp\IMG_1329-24-12-18-03-5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8211" r="14563" b="16000"/>
          <a:stretch/>
        </p:blipFill>
        <p:spPr bwMode="auto">
          <a:xfrm>
            <a:off x="6300192" y="4507667"/>
            <a:ext cx="2597707" cy="19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941"/>
            <a:ext cx="294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43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41" y="40218"/>
            <a:ext cx="345615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33570"/>
          <a:stretch/>
        </p:blipFill>
        <p:spPr bwMode="auto">
          <a:xfrm>
            <a:off x="179512" y="1627857"/>
            <a:ext cx="1480914" cy="228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/>
          <a:stretch/>
        </p:blipFill>
        <p:spPr bwMode="auto">
          <a:xfrm>
            <a:off x="0" y="51586"/>
            <a:ext cx="1979122" cy="172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55174" r="17260"/>
          <a:stretch/>
        </p:blipFill>
        <p:spPr bwMode="auto">
          <a:xfrm>
            <a:off x="2254433" y="871089"/>
            <a:ext cx="3310871" cy="9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1500"/>
            <a:ext cx="30543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29263"/>
            <a:ext cx="45608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86" y="56303"/>
            <a:ext cx="4248472" cy="7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72815"/>
            <a:ext cx="69682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атындағы Ұзынағаш кәсіптік колледжінің ұжымы!</a:t>
            </a: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Сіздерді  Жаңа  2019 жыл мерекесімен шын жүректен құттықтаймыз.</a:t>
            </a: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Баршыңызға ашық аспан, бейбіт өмір, бақыт тілейміз. Жаңа жыл</a:t>
            </a:r>
          </a:p>
          <a:p>
            <a:pPr algn="ctr"/>
            <a:r>
              <a:rPr lang="kk-KZ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</a:t>
            </a:r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рбір шаңыраққа ырыс-береке, шаттық сыйласын. Алға ұмтылған </a:t>
            </a: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сіздерге әрдайым сәттілік серік болсын.  Жаңа жылдарыңызбен!</a:t>
            </a:r>
          </a:p>
          <a:p>
            <a:pPr algn="ctr"/>
            <a:r>
              <a:rPr lang="kk-KZ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Колледж әкімшілігі.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9" y="3789041"/>
            <a:ext cx="2952750" cy="17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0038"/>
          <a:stretch/>
        </p:blipFill>
        <p:spPr bwMode="auto">
          <a:xfrm>
            <a:off x="3347864" y="4112953"/>
            <a:ext cx="2801566" cy="147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12" y="3429000"/>
            <a:ext cx="2117605" cy="215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81" y="3429000"/>
            <a:ext cx="2028154" cy="2284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5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7817"/>
            <a:ext cx="198554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ҚҰТТЫҚТАЙМЫЗ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8"/>
            <a:ext cx="3275856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221088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Қабырға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мақтанышы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- 2018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" ; 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мақтанышы-2018"; </a:t>
            </a:r>
            <a:endParaRPr lang="ru-RU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директоры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Б.Б.Алтаев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мақтанышы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орденімен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А.Ж.Намазбаева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Білімге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қосқаны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белгісімен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колледждің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жетістіктерге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жетуіне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қосқаны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Айдарбеков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Умурзакова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Бапышева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Рахымбекова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Ж, </a:t>
            </a:r>
            <a:endParaRPr lang="ru-RU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Сеитова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AppData\Local\Temp\IMG_1389-28-12-18-04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6" y="980728"/>
            <a:ext cx="438004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9102" y="443646"/>
            <a:ext cx="58780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«ЛИДЕР НАЦИОНАЛЬНОГО БИЗНЕС-РЕЙТИНГА»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7136" y="1124744"/>
            <a:ext cx="43318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независимого анализа деятельности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458 155 организации Республики Казахстан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основанного на информации об уплате налогов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обязательных платежах в бюджет</a:t>
            </a:r>
          </a:p>
          <a:p>
            <a:pPr marL="285750" indent="-285750" algn="ctr">
              <a:buFontTx/>
              <a:buChar char="-"/>
            </a:pP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2-е место (золото) среди государственных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предприятий Республики Казахстан по 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показателю «Рост расчетов по бюджету».</a:t>
            </a:r>
          </a:p>
          <a:p>
            <a:pPr marL="285750" indent="-285750" algn="ctr">
              <a:buFontTx/>
              <a:buChar char="-"/>
            </a:pP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1-е место (золото) среди государственных </a:t>
            </a:r>
          </a:p>
          <a:p>
            <a:pPr algn="ctr"/>
            <a:r>
              <a:rPr lang="kk-KZ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предприятий Алматинской области по </a:t>
            </a:r>
          </a:p>
          <a:p>
            <a:pPr algn="ctr"/>
            <a:r>
              <a:rPr lang="kk-KZ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оказателю «Рост </a:t>
            </a:r>
            <a:r>
              <a:rPr lang="kk-KZ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расчетов по бюджету».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9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68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59294"/>
            <a:ext cx="496855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Общетематический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статей «</a:t>
            </a:r>
            <a:r>
              <a:rPr lang="ru-RU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Архиварий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-Ус» в интернете - это кладезь мудрости и информации, зафиксированной в скрижалях времени. Здесь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публикуются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 материалы из изданий советского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прошлого.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534" r="5594" b="26312"/>
          <a:stretch/>
        </p:blipFill>
        <p:spPr bwMode="auto">
          <a:xfrm>
            <a:off x="107504" y="645840"/>
            <a:ext cx="2339752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7256" y="1098013"/>
            <a:ext cx="6696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B0F0"/>
                </a:solidFill>
              </a:rPr>
              <a:t>   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в казахском селе Узун-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Агач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состоялся VI Всесоюзный конкурс учащихся СПТУ, подытоживший достигнутое за последние годы. Что же показал юбилейный конкурс? Насколько вырос уровень профессионального мастерства будущих хозяев полей и ферм? Какие проблемы волнуют ребят и их наставников? Об этом и пойдет речь ниже.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...Лил сильный дождь. Пахать было трудно, но гусеничный ДТ-75 подчинялся умелым рукам комсомолки Тамары Гасановой, лучшей ученицы СПТУ-23 имени знаменитого казахского акына Джамбула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Джабаева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Вот и последняя борозда. Мастер Валентина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Шпорн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поспешила навстречу своей подопечной, и хотя все шло хорошо — скорость Тамара держала по норме, пласт ложился на отвал по всем правилам агротехники, — все-таки не могла сдержать волнения.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Тамара, кажется, все в порядке!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 обнялись и заплакали. От счастья. От радости 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 Победа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Путь к ней был нелегким, через годы неустанной учебы и труда. Труда не только личного, но и учителей, мастеров, 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наставников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дни конкурса со многими ребятами из разных команд беседовал Герой Социалистического Труда хлебороб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Орынтай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Ерекенов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— главного судью конкурса — интересовали не только очевидные результаты соревнований. «За местами команд, — говорил он, — должно стоять главное — будущая работа. Все ли хозяйства подготовились к ней?.. Хорошо бы на следующем конкурсе доложить, где и как трудятся ребята, принимавшие участие в нынешнем конкурсе, как отдают сельскому хозяйству полученные в училищах знания».</a:t>
            </a:r>
          </a:p>
          <a:p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 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этому совету стоило бы прислушаться, ведь конкурс—это не просто борьба команд за призы, это своего рода торжественное всенародное посвящение в ведущие сельскохозяйственные профессии, и главный итог его — успешная работа на полях и 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фермах.  На 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конкурсе, состоявшейся в преддверии юбилея системы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профтехобразования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присутствовал заместитель председателя Государственного комитета СССР по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профтехобразованию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И. ЛЕБЕДЕВ. </a:t>
            </a:r>
          </a:p>
          <a:p>
            <a:endParaRPr lang="ru-RU" sz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Журнал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"Крестьянка" №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 г.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846" y="2915071"/>
            <a:ext cx="1634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Орынтай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Ерекенов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41" y="3356992"/>
            <a:ext cx="2339215" cy="2893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 оқырмандар! </a:t>
            </a: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 жылы біздің колледжде ҮІ Бүкілодақтық «Жас  механизаторлар» сайысы өткені </a:t>
            </a:r>
          </a:p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уралы жиі айтылады,</a:t>
            </a:r>
          </a:p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іздердің назарларынызға</a:t>
            </a:r>
          </a:p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 күндері туралы Москвадан тарайтын</a:t>
            </a: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«Крестьянка» </a:t>
            </a:r>
          </a:p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урналының №10 нөмірінде  шыққан мақаланы ұсынамыз.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AppData\Local\Temp\IMG_1109-07-12-18-07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59" y="153036"/>
            <a:ext cx="201622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IMG_1108-07-12-18-07-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165"/>
            <a:ext cx="2160240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IMG_1105-07-12-18-07-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30207"/>
            <a:ext cx="42484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Temp\IMG_1104-07-12-18-07-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5" b="17737"/>
          <a:stretch/>
        </p:blipFill>
        <p:spPr bwMode="auto">
          <a:xfrm>
            <a:off x="6789135" y="3976733"/>
            <a:ext cx="2232248" cy="26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Temp\IMG_1102-07-12-18-07-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2" r="32299"/>
          <a:stretch/>
        </p:blipFill>
        <p:spPr bwMode="auto">
          <a:xfrm>
            <a:off x="179512" y="3976733"/>
            <a:ext cx="2207553" cy="26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199" y="153036"/>
            <a:ext cx="415344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 ТҰҢҒЫШ ПРЕЗИДЕНТ КҮНІ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1938" y="3206545"/>
            <a:ext cx="6043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«Елін сүйген, елі сүйген Елбасы» </a:t>
            </a:r>
          </a:p>
          <a:p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 тұңғыш президент күніне арналған мерекелік концерт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5104" y="4509120"/>
            <a:ext cx="4354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Сүлтанбек Айбол 1 курс 4 топ студенті «Отан ана, Отан» атты ән айтты. 1 курс 241 топ студенті Ермұрат Сағым  Елбасына арналған өз өленің оқып берді.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курс 1 топ студенттері Қуанова Жансұлу мен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Абдикаримова Бану кешті жургізді.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5" y="4408236"/>
            <a:ext cx="2759968" cy="224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8667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2630"/>
            <a:ext cx="4915673" cy="393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86670"/>
            <a:ext cx="2687960" cy="230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03415"/>
            <a:ext cx="351115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 ТӘУЕЛСІЗДІК КҮНІ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948" y="862027"/>
            <a:ext cx="398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«ТӘУЕЛСІЗДІК - ТЕҢДЕСІ ЖОҚ БАЙЛЫҒЫМ»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669" y="1628800"/>
            <a:ext cx="322017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 күніне орай </a:t>
            </a:r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мерекелік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іс-шараға   1-курс 241 топты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дайындаған тарих пәнінің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қытушысы Мукашева А.Б   және 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өндірістік оқыту шебері Камиева А.А.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  Астанамыздың белгілі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имараттарының макеттерін жасады.</a:t>
            </a:r>
          </a:p>
          <a:p>
            <a:r>
              <a:rPr lang="kk-K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IMG_1295-20-12-18-0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0" y="913304"/>
            <a:ext cx="398174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140" y="4232920"/>
            <a:ext cx="4138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Желтоқсанға қатысқан – </a:t>
            </a: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Аманбекова Алмагүл Иманбайқызы</a:t>
            </a:r>
            <a:r>
              <a:rPr lang="kk-KZ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жатақхана меңгерушісі,   аудан әкімі   Б.Әлиевтің  </a:t>
            </a:r>
            <a:r>
              <a:rPr lang="kk-KZ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қолынан </a:t>
            </a:r>
            <a:endParaRPr lang="kk-KZ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Тәуелсіздігіміздің  27 жылдығына </a:t>
            </a:r>
          </a:p>
          <a:p>
            <a:pPr algn="ctr"/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 «АЛҒЫС ХАТ»   алды. «Атамекен»  аудандық газетінің сайтына ол туралы мақала шықты.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220" y="308567"/>
            <a:ext cx="198554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ҚҰТТЫҚТАЙМЫЗ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116632"/>
            <a:ext cx="33843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432720"/>
            <a:ext cx="331236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7112"/>
            <a:ext cx="4497090" cy="223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5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IMG_1175-14-12-18-09-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5684" r="30421" b="5895"/>
          <a:stretch/>
        </p:blipFill>
        <p:spPr bwMode="auto">
          <a:xfrm>
            <a:off x="7164289" y="2924944"/>
            <a:ext cx="1874344" cy="19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IMG_1174-14-12-18-09-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7368" r="9895" b="8421"/>
          <a:stretch/>
        </p:blipFill>
        <p:spPr bwMode="auto">
          <a:xfrm>
            <a:off x="2699792" y="2924944"/>
            <a:ext cx="2304256" cy="19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IMG_1173-14-12-18-09-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7369" r="12105" b="7579"/>
          <a:stretch/>
        </p:blipFill>
        <p:spPr bwMode="auto">
          <a:xfrm>
            <a:off x="21878" y="476672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IMG_1172-14-12-18-09-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0"/>
          <a:stretch/>
        </p:blipFill>
        <p:spPr bwMode="auto">
          <a:xfrm>
            <a:off x="6660231" y="116632"/>
            <a:ext cx="238909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Temp\IMG_1171-14-12-18-09-3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r="7053" b="15158"/>
          <a:stretch/>
        </p:blipFill>
        <p:spPr bwMode="auto">
          <a:xfrm>
            <a:off x="115287" y="2924944"/>
            <a:ext cx="2440489" cy="19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Temp\IMG_1170-14-12-18-09-3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4121" r="9838" b="10106"/>
          <a:stretch/>
        </p:blipFill>
        <p:spPr bwMode="auto">
          <a:xfrm>
            <a:off x="7020272" y="5016121"/>
            <a:ext cx="2029059" cy="167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AppData\Local\Temp\IMG_1169-14-12-18-09-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98" r="16473" b="8190"/>
          <a:stretch/>
        </p:blipFill>
        <p:spPr bwMode="auto">
          <a:xfrm>
            <a:off x="5158327" y="2925740"/>
            <a:ext cx="1872207" cy="19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AppData\Local\Temp\IMG_1168-14-12-18-09-3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4121" r="9837" b="12210"/>
          <a:stretch/>
        </p:blipFill>
        <p:spPr bwMode="auto">
          <a:xfrm>
            <a:off x="2411760" y="5017687"/>
            <a:ext cx="2018126" cy="16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AppData\Local\Temp\IMG_1167-14-12-18-09-3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t="9861" r="4727" b="6350"/>
          <a:stretch/>
        </p:blipFill>
        <p:spPr bwMode="auto">
          <a:xfrm>
            <a:off x="115287" y="5016121"/>
            <a:ext cx="2152457" cy="16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AppData\Local\Temp\IMG_1166-14-12-18-09-3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201" r="15901" b="15579"/>
          <a:stretch/>
        </p:blipFill>
        <p:spPr bwMode="auto">
          <a:xfrm>
            <a:off x="4573901" y="5016121"/>
            <a:ext cx="2302355" cy="16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" y="19472"/>
            <a:ext cx="294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5458" y="1124744"/>
            <a:ext cx="339862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«Тәуелсіздік – </a:t>
            </a:r>
          </a:p>
          <a:p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тәңір  берген  тәтті сый»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Temp\SAM_8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1"/>
          <a:stretch/>
        </p:blipFill>
        <p:spPr bwMode="auto">
          <a:xfrm>
            <a:off x="5421891" y="645840"/>
            <a:ext cx="3474405" cy="31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77073"/>
            <a:ext cx="2452089" cy="22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3"/>
            <a:ext cx="3096344" cy="224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77072"/>
            <a:ext cx="2520279" cy="224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3" y="188640"/>
            <a:ext cx="1670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664" y="2619489"/>
            <a:ext cx="52082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аурухананың маманы жас  өспірімдер дәрігері Жанабергенова Д.Ж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 мейірбикесі Кожахметова Г.Н.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туденттер арасында 10.12.2018 ж   «Біз СПИД-ке қарсымыз»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тты тақырыбында баяндама оқып,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ақпараттық буклеттер таратты.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3386" y="2157824"/>
            <a:ext cx="3704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"ЖИТС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42935"/>
            <a:ext cx="1869096" cy="13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" y="642935"/>
            <a:ext cx="1463337" cy="137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05" y="206414"/>
            <a:ext cx="1569971" cy="180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4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IMG_1180-14-12-18-10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60040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IMG_1179-14-12-18-10-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14681"/>
          <a:stretch/>
        </p:blipFill>
        <p:spPr bwMode="auto">
          <a:xfrm>
            <a:off x="260648" y="750678"/>
            <a:ext cx="2223120" cy="27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IMG_1178-14-12-18-10-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 b="16087"/>
          <a:stretch/>
        </p:blipFill>
        <p:spPr bwMode="auto">
          <a:xfrm>
            <a:off x="6516216" y="260648"/>
            <a:ext cx="2394012" cy="32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IMG_1177-14-12-18-10-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r="14987"/>
          <a:stretch/>
        </p:blipFill>
        <p:spPr bwMode="auto">
          <a:xfrm>
            <a:off x="260648" y="3789040"/>
            <a:ext cx="228600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Temp\IMG_1176-14-12-18-10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89039"/>
            <a:ext cx="250202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60648"/>
            <a:ext cx="112812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7706" y="260648"/>
            <a:ext cx="372698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тарихшылар мен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өлкетанушылар облыстық форумы»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8051" y="1180721"/>
            <a:ext cx="34038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Елбасының Н.Ә.Назарбаевтің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«Болашаққа бағдар:рухани жаңғыру»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ақаласы аясындағы «Жас тарихшылар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өлкетанушылар» атты облыстық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орумда тарих пәнінің оқытушысы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Интина А.Т. жетекшілігімен 1 курс 43 топ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 Алтынбекова Ұлдана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қатысушының ішінен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ІІ-орынға ие болды.</a:t>
            </a:r>
          </a:p>
          <a:p>
            <a:pPr algn="ctr"/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1318</Words>
  <Application>Microsoft Office PowerPoint</Application>
  <PresentationFormat>Экран (4:3)</PresentationFormat>
  <Paragraphs>197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146</cp:revision>
  <dcterms:created xsi:type="dcterms:W3CDTF">2018-12-07T08:23:31Z</dcterms:created>
  <dcterms:modified xsi:type="dcterms:W3CDTF">2019-06-11T05:04:38Z</dcterms:modified>
</cp:coreProperties>
</file>