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8" r:id="rId3"/>
    <p:sldId id="264" r:id="rId4"/>
    <p:sldId id="265" r:id="rId5"/>
    <p:sldId id="277" r:id="rId6"/>
    <p:sldId id="278" r:id="rId7"/>
    <p:sldId id="266" r:id="rId8"/>
    <p:sldId id="279" r:id="rId9"/>
    <p:sldId id="280" r:id="rId10"/>
    <p:sldId id="269" r:id="rId11"/>
    <p:sldId id="258" r:id="rId12"/>
    <p:sldId id="273" r:id="rId13"/>
    <p:sldId id="274" r:id="rId14"/>
    <p:sldId id="271" r:id="rId15"/>
    <p:sldId id="262" r:id="rId16"/>
    <p:sldId id="270" r:id="rId17"/>
    <p:sldId id="260" r:id="rId18"/>
    <p:sldId id="261" r:id="rId19"/>
    <p:sldId id="275" r:id="rId20"/>
    <p:sldId id="276" r:id="rId21"/>
    <p:sldId id="25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691" autoAdjust="0"/>
  </p:normalViewPr>
  <p:slideViewPr>
    <p:cSldViewPr>
      <p:cViewPr varScale="1">
        <p:scale>
          <a:sx n="67" d="100"/>
          <a:sy n="67" d="100"/>
        </p:scale>
        <p:origin x="-125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46510-CC52-4188-959A-D55A01733143}" type="datetime6">
              <a:rPr lang="kk-KZ" smtClean="0"/>
              <a:t>маусым 19 ж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17DC5-037C-455C-9D5E-4CF2F5FF21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99477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BB292-0E27-4792-9CCE-6F09BC33CE28}" type="datetime6">
              <a:rPr lang="kk-KZ" smtClean="0"/>
              <a:t>маусым 19 ж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C83DE-4411-4FCB-A265-8E69DC2BA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96318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C83DE-4411-4FCB-A265-8E69DC2BAC6E}" type="slidenum">
              <a:rPr lang="ru-RU" smtClean="0"/>
              <a:t>3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FB211E4-E4D3-4C68-B05A-5F087CF3CC20}" type="datetime6">
              <a:rPr lang="kk-KZ" smtClean="0"/>
              <a:t>маусым 19 ж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016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70BB292-0E27-4792-9CCE-6F09BC33CE28}" type="datetime6">
              <a:rPr lang="kk-KZ" smtClean="0"/>
              <a:t>маусым 19 ж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C83DE-4411-4FCB-A265-8E69DC2BAC6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34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l_shkola-6@mail.ru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microsoft.com/office/2007/relationships/hdphoto" Target="../media/hdphoto1.wdp"/><Relationship Id="rId7" Type="http://schemas.openxmlformats.org/officeDocument/2006/relationships/image" Target="../media/image11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3"/>
          <a:stretch/>
        </p:blipFill>
        <p:spPr bwMode="auto">
          <a:xfrm>
            <a:off x="7092280" y="2278962"/>
            <a:ext cx="1872652" cy="168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8650" y="1043407"/>
            <a:ext cx="5904656" cy="792088"/>
          </a:xfr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480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КОЛЛЕДЖ ТЫНЫСЫ</a:t>
            </a:r>
            <a:endParaRPr lang="ru-RU" sz="4800" dirty="0">
              <a:ln>
                <a:solidFill>
                  <a:srgbClr val="FFC0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7704" y="1961837"/>
            <a:ext cx="5328592" cy="24302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US" sz="10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en-US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05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kk-KZ" sz="1050" dirty="0" smtClean="0">
                <a:solidFill>
                  <a:srgbClr val="0070C0"/>
                </a:solidFill>
              </a:rPr>
              <a:t>e-mail:</a:t>
            </a:r>
            <a:r>
              <a:rPr lang="kk-KZ" sz="1050" u="sng" dirty="0" smtClean="0">
                <a:hlinkClick r:id="rId3"/>
              </a:rPr>
              <a:t>pl_shkola-6@mail.ru</a:t>
            </a:r>
            <a:endParaRPr lang="ru-RU" sz="105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6016" y="188640"/>
            <a:ext cx="252028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sz="1000" i="1" dirty="0" smtClean="0">
                <a:latin typeface="Times New Roman" pitchFamily="18" charset="0"/>
                <a:cs typeface="Times New Roman" pitchFamily="18" charset="0"/>
              </a:rPr>
              <a:t>Колледжім – білімнің кең керегесі</a:t>
            </a:r>
            <a:br>
              <a:rPr lang="kk-KZ" sz="1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1000" i="1" dirty="0" smtClean="0">
                <a:latin typeface="Times New Roman" pitchFamily="18" charset="0"/>
                <a:cs typeface="Times New Roman" pitchFamily="18" charset="0"/>
              </a:rPr>
              <a:t>ұрпаққа үлгі болған өнегесі.</a:t>
            </a:r>
            <a:br>
              <a:rPr lang="kk-KZ" sz="1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1000" i="1" dirty="0" smtClean="0">
                <a:latin typeface="Times New Roman" pitchFamily="18" charset="0"/>
                <a:cs typeface="Times New Roman" pitchFamily="18" charset="0"/>
              </a:rPr>
              <a:t>Жаңашыл, шығармашыл жұмыстармен</a:t>
            </a:r>
            <a:br>
              <a:rPr lang="kk-KZ" sz="1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1000" i="1" dirty="0" smtClean="0">
                <a:latin typeface="Times New Roman" pitchFamily="18" charset="0"/>
                <a:cs typeface="Times New Roman" pitchFamily="18" charset="0"/>
              </a:rPr>
              <a:t>биіктен асқақтайды мәртебесі</a:t>
            </a:r>
            <a:endParaRPr lang="ru-RU" sz="10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1224137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894" y="221779"/>
            <a:ext cx="1177901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07894" y="1383863"/>
            <a:ext cx="1084586" cy="5539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№11 </a:t>
            </a:r>
            <a:r>
              <a:rPr lang="ru-RU" dirty="0" smtClean="0"/>
              <a:t>(3)</a:t>
            </a:r>
          </a:p>
          <a:p>
            <a:pPr algn="ctr"/>
            <a:r>
              <a:rPr lang="kk-KZ" sz="1200" dirty="0" smtClean="0"/>
              <a:t>2018 жыл</a:t>
            </a:r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51521" y="1484784"/>
            <a:ext cx="1224136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800" b="1" dirty="0" smtClean="0">
                <a:latin typeface="Times New Roman" pitchFamily="18" charset="0"/>
                <a:cs typeface="Times New Roman" pitchFamily="18" charset="0"/>
              </a:rPr>
              <a:t>Жамбыл атындағы</a:t>
            </a:r>
          </a:p>
          <a:p>
            <a:pPr algn="ctr"/>
            <a:r>
              <a:rPr lang="kk-KZ" sz="800" b="1" dirty="0" smtClean="0">
                <a:latin typeface="Times New Roman" pitchFamily="18" charset="0"/>
                <a:cs typeface="Times New Roman" pitchFamily="18" charset="0"/>
              </a:rPr>
              <a:t>Ұзынағаш кәсіптік</a:t>
            </a:r>
          </a:p>
          <a:p>
            <a:pPr algn="ctr"/>
            <a:r>
              <a:rPr lang="kk-KZ" sz="800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kk-KZ" sz="800" b="1" dirty="0" smtClean="0">
                <a:latin typeface="Times New Roman" pitchFamily="18" charset="0"/>
                <a:cs typeface="Times New Roman" pitchFamily="18" charset="0"/>
              </a:rPr>
              <a:t>олледжінің ай сайын</a:t>
            </a:r>
          </a:p>
          <a:p>
            <a:pPr algn="ctr"/>
            <a:r>
              <a:rPr lang="kk-KZ" sz="800" b="1" dirty="0"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kk-KZ" sz="800" b="1" dirty="0" smtClean="0">
                <a:latin typeface="Times New Roman" pitchFamily="18" charset="0"/>
                <a:cs typeface="Times New Roman" pitchFamily="18" charset="0"/>
              </a:rPr>
              <a:t>ығатын басылым</a:t>
            </a:r>
            <a:r>
              <a:rPr lang="kk-KZ" sz="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kk-KZ" sz="800" dirty="0" smtClean="0">
                <a:latin typeface="Times New Roman" pitchFamily="18" charset="0"/>
                <a:cs typeface="Times New Roman" pitchFamily="18" charset="0"/>
              </a:rPr>
              <a:t>Газет 2018 жылдың қыркүйек айынан бастап шығады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08920"/>
            <a:ext cx="184785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396552" y="4765129"/>
            <a:ext cx="4572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Алтаев Болат Бекбосынұлы</a:t>
            </a:r>
          </a:p>
          <a:p>
            <a:pPr algn="ctr"/>
            <a:r>
              <a:rPr lang="kk-KZ" sz="1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Жамбыл атындағы Ұзынғаш кәсіптік </a:t>
            </a:r>
          </a:p>
          <a:p>
            <a:pPr algn="ctr"/>
            <a:r>
              <a:rPr lang="kk-KZ" sz="1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колледжінің директоры</a:t>
            </a:r>
          </a:p>
          <a:p>
            <a:pPr algn="ctr"/>
            <a:r>
              <a:rPr lang="kk-KZ" sz="1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«Қазақстан Республикасының білім беру үздігі», </a:t>
            </a:r>
            <a:endParaRPr lang="kk-KZ" sz="12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1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Ы.Алтынсарин </a:t>
            </a:r>
            <a:r>
              <a:rPr lang="kk-KZ" sz="1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төсбелгісінің иегері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31840" y="2438891"/>
            <a:ext cx="36724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Құрметті   колледж    ұжымы</a:t>
            </a:r>
          </a:p>
          <a:p>
            <a:pPr algn="ctr"/>
            <a:r>
              <a:rPr lang="kk-KZ" sz="1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білім алушылар!</a:t>
            </a:r>
          </a:p>
          <a:p>
            <a:endParaRPr lang="kk-KZ" sz="14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Сіздерді Жамбыл ауданының 90 жылдық мерейлі тойымен құттықтаймын! </a:t>
            </a:r>
          </a:p>
          <a:p>
            <a:pPr algn="just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Жыр алыбы Жамбыл бабамыздың есімімен аталатын колледжіміз алдыңғы қатарда жарқырап жүрсін. Елдің іргесі мығым, бірлігі бекем, табысы мол болсын.</a:t>
            </a:r>
          </a:p>
          <a:p>
            <a:pPr algn="just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Торқалы тойы ғасыр қуанышына жалғасып, </a:t>
            </a:r>
          </a:p>
          <a:p>
            <a:pPr algn="just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 бірлігі арта берсін.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3960096"/>
            <a:ext cx="1728192" cy="307224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kk-KZ" sz="7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жыл</a:t>
            </a:r>
            <a:endParaRPr lang="ru-RU" sz="7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0527">
            <a:off x="4879295" y="4680340"/>
            <a:ext cx="285908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28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User\Desktop\Новая папка\IMG_20181120_1138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t="2430" r="4858"/>
          <a:stretch/>
        </p:blipFill>
        <p:spPr bwMode="auto">
          <a:xfrm rot="16200000">
            <a:off x="4249463" y="1256007"/>
            <a:ext cx="2733309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Новая папка\IMG_20181120_1131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14028" r="8519" b="8472"/>
          <a:stretch/>
        </p:blipFill>
        <p:spPr bwMode="auto">
          <a:xfrm>
            <a:off x="6732240" y="695740"/>
            <a:ext cx="1803531" cy="275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Новая папка\IMG_20181120_1131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t="11944" r="4568" b="9028"/>
          <a:stretch/>
        </p:blipFill>
        <p:spPr bwMode="auto">
          <a:xfrm>
            <a:off x="2623728" y="717445"/>
            <a:ext cx="1736304" cy="27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6025" y="158998"/>
            <a:ext cx="4572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kk-KZ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КОЛЛЕДЖ ТЫНЫСЫ – БАСПАСӨЗ БЕТІНДЕ</a:t>
            </a:r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Новая папка\IMG_20181120_11303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" t="15972" r="7037" b="9028"/>
          <a:stretch/>
        </p:blipFill>
        <p:spPr bwMode="auto">
          <a:xfrm>
            <a:off x="395536" y="728711"/>
            <a:ext cx="1803532" cy="27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07418" y="3598760"/>
            <a:ext cx="7308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«Қазақ университеті» баспа үйінен Жамбыл ауданының тоқсан жылдық </a:t>
            </a:r>
          </a:p>
          <a:p>
            <a:pPr algn="ctr"/>
            <a:r>
              <a:rPr lang="kk-KZ" sz="1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мерейіне арнайы дайындалған «Ағала ордам қонған жұрт...» атты тарихи </a:t>
            </a:r>
          </a:p>
          <a:p>
            <a:pPr algn="ctr"/>
            <a:r>
              <a:rPr lang="kk-KZ" sz="1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танымдық кітап өз оқырманына жол тартты. Кітапта көптеген деректер мен</a:t>
            </a:r>
          </a:p>
          <a:p>
            <a:pPr algn="ctr"/>
            <a:r>
              <a:rPr lang="kk-KZ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kk-KZ" sz="1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әйектер қамтылған.  Жүздеген адамдардың есімі мен суреттегі жарқын бейнесі</a:t>
            </a:r>
          </a:p>
          <a:p>
            <a:pPr algn="ctr"/>
            <a:r>
              <a:rPr lang="kk-KZ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kk-KZ" sz="1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лар туралы жайдарман ақпарат берілді, соның ішінде Жамбыл атындағы</a:t>
            </a:r>
          </a:p>
          <a:p>
            <a:pPr algn="ctr"/>
            <a:r>
              <a:rPr lang="kk-KZ" sz="1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Ұзынағаш кәсіптік колледжі</a:t>
            </a:r>
            <a:r>
              <a:rPr lang="ru-RU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1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арнайы</a:t>
            </a:r>
            <a:r>
              <a:rPr lang="ru-RU" sz="1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жазылған</a:t>
            </a:r>
            <a:r>
              <a:rPr lang="ru-RU" sz="1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k-KZ" sz="16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24" y="5204586"/>
            <a:ext cx="1933101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031" y="5204586"/>
            <a:ext cx="193198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168420"/>
            <a:ext cx="193198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569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6" t="16830" r="8376" b="21922"/>
          <a:stretch/>
        </p:blipFill>
        <p:spPr bwMode="auto">
          <a:xfrm>
            <a:off x="971600" y="3828331"/>
            <a:ext cx="293000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6" b="10475"/>
          <a:stretch/>
        </p:blipFill>
        <p:spPr bwMode="auto">
          <a:xfrm>
            <a:off x="4644698" y="3828331"/>
            <a:ext cx="3878837" cy="234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148" y="692696"/>
            <a:ext cx="284638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935231"/>
            <a:ext cx="43924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Қазан</a:t>
            </a:r>
            <a: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айының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29ы 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мен 3ші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қараша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аралығында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Кәсіпқор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холдингі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коммерциялық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емес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акционерлік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қоғамы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ұйымдастырған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en-US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стандарттары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аймақтық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чемпионаттарды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ұйымдастыру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және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өткізу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процесінің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негізгі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аспектілері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бағдарламасы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педагогикалық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қызметкерлері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оларға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теңестірілген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техникалық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әрі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кәсіптік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беру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ұйымдары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тұлғаларының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біліктілігін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арттыру</a:t>
            </a: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курсы  </a:t>
            </a:r>
            <a:r>
              <a:rPr lang="kk-KZ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өтті. </a:t>
            </a:r>
          </a:p>
          <a:p>
            <a:pPr algn="just"/>
            <a:r>
              <a:rPr lang="kk-KZ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Қатысушылар: Жәлелқызы Г және Дусанбаев А.А.</a:t>
            </a:r>
            <a: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332" y="217289"/>
            <a:ext cx="1396536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763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AppData\Local\Temp\IMG_12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82806"/>
            <a:ext cx="3624403" cy="27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AppData\Local\Temp\IMG_1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717" y="159719"/>
            <a:ext cx="3362596" cy="218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88640"/>
            <a:ext cx="1396536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982" y="4581128"/>
            <a:ext cx="82089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жылғы 12 қараша мен 23 қараша аралығында «Білім беру ұйымдары,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қу-әдістемелік кабинеттер, оқу-әдістемелік орталықтар әдіскерлерінің 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әне облыстық білім басқармаларының техникалық және кәсіптік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ілім беру бөлімдері  қызметкерлерінің қызметіне инновациялық білім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еру технологияларын енгізу» тақырыбында техникалық және кәсіптік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ілім беру ұйымдарының инженерлік техникалық қызметкерлерін және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асшыларын халықаралық талаптарға  сәйкес біліктілігін арттыру курсынан өтіп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Бапышева Гульзира Мырзабековна  сертификатқа ие болды.</a:t>
            </a: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User\AppData\Local\Temp\MQVG94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3" r="13862"/>
          <a:stretch/>
        </p:blipFill>
        <p:spPr bwMode="auto">
          <a:xfrm>
            <a:off x="179512" y="572445"/>
            <a:ext cx="2232248" cy="246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737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  <p:pic>
        <p:nvPicPr>
          <p:cNvPr id="1026" name="Picture 2" descr="C:\Users\User\AppData\Local\Temp\IMG_1012-27-11-18-12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01988"/>
            <a:ext cx="4332312" cy="324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AppData\Local\Temp\IMG_1011-27-11-18-12-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163" y="404664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178767"/>
            <a:ext cx="1396536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</a:t>
            </a:r>
          </a:p>
        </p:txBody>
      </p:sp>
      <p:pic>
        <p:nvPicPr>
          <p:cNvPr id="1028" name="Picture 4" descr="C:\Users\User\AppData\Local\Temp\IMG_1014-27-11-18-02-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140968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104" y="4203303"/>
            <a:ext cx="571603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жылғы 12.11 -23.11. аралығында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«Қазақстан Республикасының техникалық және кәсіптік білім беру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үйесінде кәсіпкерлік қызмет және қаржылық-құқықтық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ауаттылықты дамыту» тақырыбында техникалық және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әсіптік білім беру ұйымдарының инженерлік техникалық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ызметкерлерін және басшыларын халықаралық талаптарға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сәйкес біліктілігін арттыру курсынан Шаяхметов Е.Ж өтті.</a:t>
            </a: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143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295232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User\AppData\Local\Temp\PHOTO-2018-11-21-15-37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24576"/>
            <a:ext cx="2622244" cy="270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AppData\Local\Temp\image-21-11-18-04-4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722319"/>
            <a:ext cx="2664296" cy="270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8939" y="3645024"/>
            <a:ext cx="58372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лматы облысы Жамбыл ауданы Жамбыл атындағы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Ұзынағаш кәсіптік колледжінде колледж ішілік кіші ғылым академиясы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ойынша ғылыми конференция өтті. 12 студент қатысты оның  ішінде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орындар: Ермұрат Сағым, Сұраншы Дария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орындар: Щикатуров Дмитрий, Қораш Алиби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орын: Қайырбеков Айсүгір, Қаймолда Тамирис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Қалғандары  алғыс хатты иеленді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 бойынша ғылыми жетекшісі: Сеитова Айжан Кадылбековна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96887"/>
            <a:ext cx="226087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kk-KZ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КОНФЕРЕНЦИЯ.КҒА.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3861048"/>
            <a:ext cx="2851513" cy="213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65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149" y="3789040"/>
            <a:ext cx="56653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Жамбыл аудандық емхананың мамандары 13.11.2018 ж  психиатр дәрігер Дуйсебаева Г.М., Психолог Тұңғышбаева А.А., СӨСҚ кабинетінің педагог-валеологі Сатова А.К., колледж мейірбикесі Кожахметова Г., колледж психологы Сейітова А. студенттер арасында «Суицидтің алдын алу» тақырыбында семинар өткізді. Семинар барысында СӨС мамандары бейнеролик көрсетті, психиатр дәрігер </a:t>
            </a:r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туденттердің сұрақтарына жауап берді, психолог маман  қатысушылармен тренинг өткізді.</a:t>
            </a: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696" y="3027165"/>
            <a:ext cx="3126033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40" y="564952"/>
            <a:ext cx="2679068" cy="293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C:\Users\User\AppData\Local\Temp\SAM_823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88923"/>
            <a:ext cx="2592288" cy="29340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30832" y="101501"/>
            <a:ext cx="1568699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kk-KZ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КЕЗДЕСУЛЕР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8245" y="3023017"/>
            <a:ext cx="1914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Кожахметова Г, Сатова А, </a:t>
            </a:r>
          </a:p>
          <a:p>
            <a:r>
              <a:rPr lang="kk-KZ" sz="1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Сейітова А, Дуйсебаева Г</a:t>
            </a:r>
            <a:endParaRPr lang="ru-RU" sz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0112" y="564952"/>
            <a:ext cx="35388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публикалық,  облыстық   және  аудандық  газет-журналдарға жазылу 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ауқанының жүріп жатқанына  байланысты облыстық «Жетісу»  және «Огни Алатау» газеттері редакцияларының өкілдері   23 қараша да, қоғамдық – саяси «Алатау» газетінің басшылығы   28 қарашада оқырмандармен ақпараттық-түсіндіру, үгіт-насихат жұмыстарын  өткізді. Колледж тарапынан ұстаздар, студенттер қатысты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313" y="109885"/>
            <a:ext cx="16764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913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68895"/>
            <a:ext cx="1568699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kk-KZ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КЕЗДЕСУЛЕР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3769" y="4437112"/>
            <a:ext cx="64429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Жамбыл аудандық емхананың СӨСҚ кабинетінің педагог-валеологі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Сатова А.Қ, дене шынықтыру пәнінің мұғалімдері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Шаяхметов Н, Тулендиев Ж, Жұмағалиұлы А, Жумагулов Ж,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мейірбикесі Кожахметова Г бірлесіп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студенттер және ұстаздар арасында 15 қараша –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Темекі шегуден бас тарту күніне орай «Салауатты өмір!» - ұранымен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порттық ойындар өткізді. Қатысушылар мен жеңіппаздар мақтау қағаздар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әне сыйлықтармен марапатталды (Грамота, доп)</a:t>
            </a: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692696"/>
            <a:ext cx="3130729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Салауатты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өмір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32" y="637183"/>
            <a:ext cx="2283643" cy="156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79"/>
            <a:ext cx="2304256" cy="172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" t="23829" r="4709" b="11281"/>
          <a:stretch/>
        </p:blipFill>
        <p:spPr bwMode="auto">
          <a:xfrm>
            <a:off x="2699792" y="1916001"/>
            <a:ext cx="2880320" cy="252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035" y="1963981"/>
            <a:ext cx="3195699" cy="249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39" y="4293096"/>
            <a:ext cx="2311737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68895"/>
            <a:ext cx="1834455" cy="139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733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apf.attachmail.ru/cgi-bin/readmsg/image-08-11-18-10-15.jpeg?id=15416505950000000858%3B0%3B3&amp;x-email=aek_2013zh%40mail.ru&amp;exif=1&amp;rid=395950774402826962724302793023143898300"/>
          <p:cNvSpPr>
            <a:spLocks noChangeAspect="1" noChangeArrowheads="1"/>
          </p:cNvSpPr>
          <p:nvPr/>
        </p:nvSpPr>
        <p:spPr bwMode="auto">
          <a:xfrm>
            <a:off x="63500" y="-136525"/>
            <a:ext cx="760095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2" y="4546204"/>
            <a:ext cx="2962077" cy="187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546204"/>
            <a:ext cx="2754932" cy="1872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008" y="4546203"/>
            <a:ext cx="2737954" cy="1872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561133"/>
            <a:ext cx="2880320" cy="184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4"/>
          <a:stretch/>
        </p:blipFill>
        <p:spPr bwMode="auto">
          <a:xfrm>
            <a:off x="6176008" y="2545135"/>
            <a:ext cx="2737954" cy="18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2" y="2545134"/>
            <a:ext cx="2972160" cy="1875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3" y="564968"/>
            <a:ext cx="2972160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колледж </a:t>
            </a:r>
            <a:r>
              <a:rPr lang="ru-RU" dirty="0" err="1" smtClean="0"/>
              <a:t>тынысы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680818" y="692696"/>
            <a:ext cx="499038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Болашақ білімдінің қолында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392" y="178767"/>
            <a:ext cx="284430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kk-KZ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БІЗДІҢ ҚАБЫРҒА ГАЗЕТІМІЗ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821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69" y="4358354"/>
            <a:ext cx="2831264" cy="211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68" y="2218404"/>
            <a:ext cx="2808312" cy="200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308" y="2184103"/>
            <a:ext cx="2511425" cy="203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4417361"/>
            <a:ext cx="3055911" cy="205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308" y="4417361"/>
            <a:ext cx="2511425" cy="205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18404"/>
            <a:ext cx="3055911" cy="200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145106"/>
            <a:ext cx="3055910" cy="203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308" y="113828"/>
            <a:ext cx="2511425" cy="203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5106"/>
            <a:ext cx="2713352" cy="2004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266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88640"/>
            <a:ext cx="284430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kk-KZ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БІЗДІҢ ҚАБЫРҒА ГАЗЕТІМІЗ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84" y="4293096"/>
            <a:ext cx="2846587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User\AppData\Local\Temp\IMG_1044-29-11-18-02-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3" t="12195" r="5792" b="8537"/>
          <a:stretch/>
        </p:blipFill>
        <p:spPr bwMode="auto">
          <a:xfrm>
            <a:off x="179512" y="4293096"/>
            <a:ext cx="2736304" cy="20162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617" y="4293097"/>
            <a:ext cx="281487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37" y="1844825"/>
            <a:ext cx="263877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342" y="1844825"/>
            <a:ext cx="2859087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51299"/>
            <a:ext cx="2918718" cy="20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640" y="903409"/>
            <a:ext cx="3852401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 </a:t>
            </a:r>
            <a:r>
              <a:rPr lang="kk-KZ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қазақша сөйлеймін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688" y="188640"/>
            <a:ext cx="230505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136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36" r="8997" b="10831"/>
          <a:stretch/>
        </p:blipFill>
        <p:spPr bwMode="auto">
          <a:xfrm>
            <a:off x="342874" y="608509"/>
            <a:ext cx="3492683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68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4040088"/>
            <a:ext cx="443198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Жамбыл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атындағы колхоздың механизаторы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 Компартиясы ХҮ съезінің делегаты,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Алматы облыстық партия комитетінің мүшесі,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 Советтің депутаты, Еңбек Қызыл Ту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Орденінің кевалері, Паша Ангелина атындағы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Бүкілодақтық жүлденің жеңімпазы, Жамбыл атындағы 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зынағаш кәсіптік колледжінің түлектерінің бірі</a:t>
            </a:r>
          </a:p>
          <a:p>
            <a:pPr algn="ctr"/>
            <a:r>
              <a:rPr lang="kk-KZ" sz="1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Базаркүл  Қашақбаева</a:t>
            </a:r>
            <a:endParaRPr lang="ru-RU" sz="1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5937" y="573832"/>
            <a:ext cx="50405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...Отан қоймасына кезекті миллиард пұт астық құйған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есжылдықтың төртінші жылы (1979 ж) Б.Қашақбаева да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еңбекте зор табысқа жетті. Ол сол жылдың өзінде ғана алып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«К-700» тракторы мен жоспардағы 2800 гектардың орнына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4466 га жерді өңдеп, он бір тонна жағар-жанар май үнемдеді.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 егін жинау науқаны кезінде дала кемесінің руліне отырған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ржүрек қыз азаматтармен бірдей еңбек ете білді. Ол жоспардағы 240 гектардың орнына 536 га жердің астығын орып, 8600 ц алтын дән бастырды. Бұл цифр оның жеке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оспарын 220 процентке орындап шыққанын көрсетеді.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1980 жылы оған өзінің есімі жазылған «К-700» тракторы сыйланды және Бүкілодақтық Халық шаруашылығы жетістіктері көрмесінің (ВДНХ) дипломы мен «Москвич-412» жеңіл автомашинасының кілті тапсырылды.</a:t>
            </a: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322033"/>
            <a:ext cx="2552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487" y="3848869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54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09120"/>
            <a:ext cx="2880319" cy="1906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989" y="4509121"/>
            <a:ext cx="2838798" cy="190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928" y="1916832"/>
            <a:ext cx="2801490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204864"/>
            <a:ext cx="288032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986" y="2204864"/>
            <a:ext cx="2838798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179" y="198959"/>
            <a:ext cx="2801490" cy="157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37853"/>
            <a:ext cx="288032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986" y="203151"/>
            <a:ext cx="2809801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928" y="3933056"/>
            <a:ext cx="2801490" cy="1728192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58885" y="5780532"/>
            <a:ext cx="22020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«Мен қазақша сөйлеймін»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тты кітап көрмесі де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ұйымдастырылды</a:t>
            </a: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01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5388073"/>
            <a:ext cx="2952328" cy="10652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            Директор-бас редактор</a:t>
            </a:r>
            <a:br>
              <a:rPr lang="kk-KZ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                   Алтаев Б.Б.</a:t>
            </a:r>
            <a:br>
              <a:rPr lang="kk-KZ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1200" dirty="0" smtClean="0">
                <a:latin typeface="Times New Roman" pitchFamily="18" charset="0"/>
                <a:cs typeface="Times New Roman" pitchFamily="18" charset="0"/>
              </a:rPr>
              <a:t>Мекенжайымыз:</a:t>
            </a:r>
            <a:br>
              <a:rPr lang="kk-KZ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1200" dirty="0" smtClean="0">
                <a:latin typeface="Times New Roman" pitchFamily="18" charset="0"/>
                <a:cs typeface="Times New Roman" pitchFamily="18" charset="0"/>
              </a:rPr>
              <a:t>040600. Ұзынағаш.</a:t>
            </a:r>
            <a:br>
              <a:rPr lang="kk-KZ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1200" dirty="0" smtClean="0">
                <a:latin typeface="Times New Roman" pitchFamily="18" charset="0"/>
                <a:cs typeface="Times New Roman" pitchFamily="18" charset="0"/>
              </a:rPr>
              <a:t>Сарыбай би 71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5263604"/>
            <a:ext cx="446449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1200" dirty="0" smtClean="0">
                <a:latin typeface="Times New Roman" pitchFamily="18" charset="0"/>
                <a:cs typeface="Times New Roman" pitchFamily="18" charset="0"/>
              </a:rPr>
              <a:t>Бас редактордың орынбасары:</a:t>
            </a:r>
          </a:p>
          <a:p>
            <a:pPr algn="ctr"/>
            <a:r>
              <a:rPr lang="kk-KZ" sz="1200" dirty="0" smtClean="0">
                <a:latin typeface="Times New Roman" pitchFamily="18" charset="0"/>
                <a:cs typeface="Times New Roman" pitchFamily="18" charset="0"/>
              </a:rPr>
              <a:t>Намазбаева А.Ж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Менш</a:t>
            </a:r>
            <a:r>
              <a:rPr lang="kk-KZ" sz="1200" dirty="0" smtClean="0">
                <a:latin typeface="Times New Roman" pitchFamily="18" charset="0"/>
                <a:cs typeface="Times New Roman" pitchFamily="18" charset="0"/>
              </a:rPr>
              <a:t>ікті тілшілер:</a:t>
            </a:r>
          </a:p>
          <a:p>
            <a:pPr algn="ctr"/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Игілік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Жакенова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Ж.З. </a:t>
            </a:r>
          </a:p>
          <a:p>
            <a:pPr marL="171450" indent="-171450">
              <a:buFont typeface="Wingdings" pitchFamily="2" charset="2"/>
              <a:buChar char="q"/>
            </a:pPr>
            <a:r>
              <a:rPr lang="ru-RU" sz="1200" i="1" dirty="0" err="1" smtClean="0">
                <a:latin typeface="Times New Roman" pitchFamily="18" charset="0"/>
                <a:cs typeface="Times New Roman" pitchFamily="18" charset="0"/>
              </a:rPr>
              <a:t>Газетт</a:t>
            </a:r>
            <a:r>
              <a:rPr lang="kk-KZ" sz="1200" i="1" dirty="0" smtClean="0">
                <a:latin typeface="Times New Roman" pitchFamily="18" charset="0"/>
                <a:cs typeface="Times New Roman" pitchFamily="18" charset="0"/>
              </a:rPr>
              <a:t>ің электрондық нұсқасымен колледждің сайтынан таныса аласыздар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63888" y="332657"/>
            <a:ext cx="4752528" cy="24622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78" t="20001" r="19822" b="12800"/>
          <a:stretch/>
        </p:blipFill>
        <p:spPr bwMode="auto">
          <a:xfrm>
            <a:off x="3387151" y="202649"/>
            <a:ext cx="1904929" cy="1146441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849637"/>
            <a:ext cx="2808312" cy="3300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6427950" y="4372652"/>
            <a:ext cx="188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Жамбыл Жабаев </a:t>
            </a:r>
            <a:endParaRPr lang="ru-RU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26" y="668089"/>
            <a:ext cx="2664296" cy="1831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1377" y="2925822"/>
            <a:ext cx="26864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kk-KZ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.11.2018 жылы 41 топ 2 курс «Тамақтандыруды ұйымдастыру»</a:t>
            </a:r>
          </a:p>
          <a:p>
            <a:pPr algn="ctr"/>
            <a:r>
              <a:rPr lang="kk-KZ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мамандығының студенттері «Мейірімділік акциясын» жүргізіп,</a:t>
            </a:r>
          </a:p>
          <a:p>
            <a:pPr algn="ctr"/>
            <a:r>
              <a:rPr lang="kk-KZ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 қолдарымен жасаған көбелек қанаттарына жылы сөздер жазып таратты.</a:t>
            </a:r>
            <a:endParaRPr lang="ru-RU" sz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4455" y="202649"/>
            <a:ext cx="116089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kk-KZ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:\Users\User\Desktop\IMG_20181114_11215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2" t="11514" r="2546" b="17517"/>
          <a:stretch/>
        </p:blipFill>
        <p:spPr bwMode="auto">
          <a:xfrm rot="12704266">
            <a:off x="163286" y="4342753"/>
            <a:ext cx="930303" cy="42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8199">
            <a:off x="1263159" y="4172715"/>
            <a:ext cx="10239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95154">
            <a:off x="2254575" y="4354982"/>
            <a:ext cx="10239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1771">
            <a:off x="544455" y="4562602"/>
            <a:ext cx="10239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152" y="1574783"/>
            <a:ext cx="1918216" cy="18628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2" name="TextBox 11"/>
          <p:cNvSpPr txBox="1"/>
          <p:nvPr/>
        </p:nvSpPr>
        <p:spPr>
          <a:xfrm>
            <a:off x="3318358" y="3680154"/>
            <a:ext cx="25072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Есм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ұрат Диас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курс  241 топ 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«Дәнекерлеу мамандығының» студентімін. Бос уақытымда сурет салғанды ұнатамын, Абайдың өлеңдерін оқимын.</a:t>
            </a: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4036" y="2556599"/>
            <a:ext cx="2343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Алланиязова Б., Асқарова А</a:t>
            </a: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589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3" b="19159"/>
          <a:stretch/>
        </p:blipFill>
        <p:spPr bwMode="auto">
          <a:xfrm>
            <a:off x="214568" y="1574215"/>
            <a:ext cx="2358008" cy="233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450207"/>
            <a:ext cx="66247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k-KZ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07.11.2018-20.11.2018 ж  аралығында</a:t>
            </a:r>
          </a:p>
          <a:p>
            <a:pPr algn="ctr"/>
            <a:r>
              <a:rPr lang="kk-KZ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«Білімді де білікті маман – жалпы пәннен бастау алады»</a:t>
            </a:r>
          </a:p>
          <a:p>
            <a:pPr algn="ctr"/>
            <a:r>
              <a:rPr lang="kk-KZ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kk-KZ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тты жалпы пәндер бірлестігінің он күндігі өткізілді. </a:t>
            </a:r>
          </a:p>
          <a:p>
            <a:pPr algn="ctr"/>
            <a:r>
              <a:rPr lang="kk-KZ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Солардың ішінде  жоғары  денгейде өткен ұстаздардың </a:t>
            </a:r>
          </a:p>
          <a:p>
            <a:pPr algn="ctr"/>
            <a:r>
              <a:rPr lang="kk-KZ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ашық сабақтарын назарларынызға ұсынамыз.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err="1" smtClean="0"/>
              <a:t>қараша</a:t>
            </a:r>
            <a:r>
              <a:rPr lang="ru-RU" dirty="0" smtClean="0"/>
              <a:t> 18 ж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731914" y="2050972"/>
            <a:ext cx="3744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Исатай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Тайманұлы мен Махамбет Өтемісұлы бастаған көтеріліс 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ақырыбындағы ашық сабақты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Интина Альмира Тусупбаевна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тарих пәнінің  оқытушысы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курс 43 топпен өткізді.  </a:t>
            </a: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074" y="96887"/>
            <a:ext cx="7056784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kk-KZ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«БІЛІМДІ ДЕ БІЛІКТІ МАМАН – ЖАЛПЫ ПӘННЕН БАСТАУ АЛАДЫ»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01"/>
          <a:stretch/>
        </p:blipFill>
        <p:spPr bwMode="auto">
          <a:xfrm>
            <a:off x="6948264" y="4195658"/>
            <a:ext cx="2019250" cy="224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892" y="620688"/>
            <a:ext cx="2141984" cy="329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8"/>
          <a:stretch/>
        </p:blipFill>
        <p:spPr bwMode="auto">
          <a:xfrm>
            <a:off x="214568" y="4010591"/>
            <a:ext cx="2341208" cy="24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95658"/>
            <a:ext cx="3991992" cy="224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234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User\Desktop\фото ашык сабак\IMG-20181114-WA00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13"/>
          <a:stretch/>
        </p:blipFill>
        <p:spPr bwMode="auto">
          <a:xfrm rot="20729003">
            <a:off x="215746" y="3761109"/>
            <a:ext cx="1756825" cy="171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  <p:pic>
        <p:nvPicPr>
          <p:cNvPr id="2050" name="Picture 2" descr="C:\Users\User\Desktop\фото ашык сабак\IMG-20181114-WA00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t="18278" r="23449" b="39879"/>
          <a:stretch/>
        </p:blipFill>
        <p:spPr bwMode="auto">
          <a:xfrm rot="19630301">
            <a:off x="446466" y="529709"/>
            <a:ext cx="1872208" cy="186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15816" y="620688"/>
            <a:ext cx="3365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«МЕН ӨМІРДІ ТАҢДАЙМЫН»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0561" y="1124744"/>
            <a:ext cx="403244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Студенттердің</a:t>
            </a:r>
            <a:r>
              <a:rPr lang="ru-RU" sz="1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өмірге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отбасылық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өмірге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этика, мораль,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құқықтық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тұрғыдан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өмірге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дұрыс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бейімділіктерін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мейірімділік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пен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деңгейлерін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арттыру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1-топ. «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Аналар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</a:p>
          <a:p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Неге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некесіз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сәбиді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қоғам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қыздары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дүниеге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әкеледі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және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олардан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бас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тартып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жатады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әртүрлі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жолдармен</a:t>
            </a:r>
            <a:endParaRPr lang="ru-RU" sz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2.топ «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Әкелер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Некесіз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дүниеге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келген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болмаса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негеке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туындаған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қиындықтардан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әкелер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отбасынан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баласынан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бас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тартады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3-топ. «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қоғамда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бала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құқықығы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дұрыс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қорғалмауда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оған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кінәлі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көкек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анама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алде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жауапсыз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әкеме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4.топ «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Қоғам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Көкек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жауапсыз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аке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ісінен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неге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сәбилер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зардан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шеуде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өмірмен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қош</a:t>
            </a:r>
            <a:r>
              <a:rPr lang="ru-RU" sz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айтысуда</a:t>
            </a:r>
            <a:endParaRPr lang="ru-RU" sz="1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психологы Сейітова А.К., </a:t>
            </a:r>
          </a:p>
          <a:p>
            <a:r>
              <a:rPr lang="kk-KZ" sz="1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Өндірістік оқыту шебері Ильясова Ж.К.</a:t>
            </a:r>
            <a:endParaRPr lang="ru-RU" sz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фото ашык сабак\IMG-20181114-WA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4917">
            <a:off x="6928814" y="277875"/>
            <a:ext cx="1561634" cy="208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 ашык сабак\IMG-20181114-WA0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970747"/>
            <a:ext cx="2047776" cy="156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о ашык сабак\IMG-20181114-WA00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9693">
            <a:off x="6819917" y="3510519"/>
            <a:ext cx="2047775" cy="156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фото ашык сабак\IMG-20181114-WA00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16261"/>
            <a:ext cx="2016224" cy="144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фото ашык сабак\IMG-20181114-WA003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0" r="12909" b="37200"/>
          <a:stretch/>
        </p:blipFill>
        <p:spPr bwMode="auto">
          <a:xfrm rot="20772078">
            <a:off x="1518286" y="4574086"/>
            <a:ext cx="2222607" cy="168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фото ашык сабак\IMG-20181114-WA003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0"/>
          <a:stretch/>
        </p:blipFill>
        <p:spPr bwMode="auto">
          <a:xfrm>
            <a:off x="6953215" y="5069916"/>
            <a:ext cx="1781178" cy="137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User\Desktop\фото ашык сабак\IMG-20181114-WA003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6" r="31190"/>
          <a:stretch/>
        </p:blipFill>
        <p:spPr bwMode="auto">
          <a:xfrm rot="942212">
            <a:off x="5365925" y="4640195"/>
            <a:ext cx="1701165" cy="184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User\Desktop\фото ашык сабак\IMG-20181114-WA0019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1" r="23487"/>
          <a:stretch/>
        </p:blipFill>
        <p:spPr bwMode="auto">
          <a:xfrm>
            <a:off x="2915816" y="4365104"/>
            <a:ext cx="2453223" cy="21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499" y="56178"/>
            <a:ext cx="70167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146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35" y="500311"/>
            <a:ext cx="2427412" cy="2785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4510" y="3429000"/>
            <a:ext cx="1656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«Ұлттық ойындар»</a:t>
            </a:r>
            <a:endParaRPr lang="ru-RU" sz="14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Жумагулов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Ж.О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073" y="500311"/>
            <a:ext cx="2386831" cy="2496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73329" y="3024511"/>
            <a:ext cx="31243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Адамның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тұқым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қуалаушы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әдістері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kk-KZ" sz="1400" b="1" i="1" dirty="0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endParaRPr lang="kk-KZ" sz="1400" b="1" i="1" dirty="0" smtClean="0">
              <a:solidFill>
                <a:srgbClr val="00B0F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Чажабаева Г.Т</a:t>
            </a: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92721"/>
            <a:ext cx="2645736" cy="279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461"/>
            <a:ext cx="70167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718730" y="3429000"/>
            <a:ext cx="2101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«Химиялық тепе-теңдік»</a:t>
            </a:r>
            <a:endParaRPr lang="ru-RU" sz="14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Бериккайрова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Г.М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14" y="3550301"/>
            <a:ext cx="381635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31830" y="5685191"/>
            <a:ext cx="4256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Екінші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дүниежүзілік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соғыс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( 1939 -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1941) </a:t>
            </a:r>
            <a:r>
              <a:rPr lang="ru-RU" sz="1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жылдар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Мукашева А.Б</a:t>
            </a: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809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2" y="47625"/>
            <a:ext cx="70167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8" y="498475"/>
            <a:ext cx="2880320" cy="228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2857762"/>
            <a:ext cx="2835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«Фразеологизмы в русском 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языке»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Бакирова Ж.М</a:t>
            </a: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8" y="3717031"/>
            <a:ext cx="4004984" cy="262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04142" y="466183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«Web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беттер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және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сайттар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Визуальды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редактордың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мүмкіндіктері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және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сыртқы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Малибекова К.Э</a:t>
            </a: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570" y="498475"/>
            <a:ext cx="2955748" cy="228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73384" y="2833406"/>
            <a:ext cx="2896562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Ақансерінің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өмірі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</a:p>
          <a:p>
            <a:pPr algn="ctr"/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шығармашылығы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kk-KZ" sz="1400" b="1" i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Абилханова </a:t>
            </a:r>
            <a:r>
              <a:rPr lang="kk-KZ" sz="1400" b="1" i="1" dirty="0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Г.Н</a:t>
            </a:r>
          </a:p>
          <a:p>
            <a:endParaRPr lang="ru-RU" b="1" i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98475"/>
            <a:ext cx="2520280" cy="228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781849" y="2857762"/>
            <a:ext cx="35082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«Имена 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существительные</a:t>
            </a:r>
          </a:p>
          <a:p>
            <a:pPr algn="ctr"/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разряды»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Елемесов А.А</a:t>
            </a: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363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8"/>
          <a:stretch/>
        </p:blipFill>
        <p:spPr bwMode="auto">
          <a:xfrm>
            <a:off x="6461855" y="620688"/>
            <a:ext cx="2324921" cy="161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3" y="1396802"/>
            <a:ext cx="62646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30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минутқа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созылған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диктантқа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ұжымы мен студенттер қатысты. </a:t>
            </a:r>
            <a:r>
              <a:rPr lang="ru-RU" sz="1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Шараның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әліпбиін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насихаттау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латын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негізді</a:t>
            </a:r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әліпбиін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практикалық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тұрғыда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меңгеруге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дағдыландыру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Сонымен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қатар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халқының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латын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әліпбиіне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көзқарасы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танымын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тереңдету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алдағы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уақытқа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жоспарланған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латын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әліпбиіне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біртіндеп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көшу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жоспарына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қалау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халықты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жұмылдыру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Қатысушылар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алдымен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мәтіннің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аудиожазбасын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тыңдады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Тыңдап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болған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соң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аудиожазба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диктантты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жазды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1936" y="620688"/>
            <a:ext cx="554461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14.11.2018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Қазақстанда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латын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графикасындағы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жалпыхалықтық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диктант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өтті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06759"/>
            <a:ext cx="216181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kk-KZ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РУХАНИ ЖАҢҒЫРУ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306" y="3040757"/>
            <a:ext cx="2736304" cy="279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36" y="3645024"/>
            <a:ext cx="2683653" cy="279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8"/>
          <a:stretch/>
        </p:blipFill>
        <p:spPr bwMode="auto">
          <a:xfrm>
            <a:off x="3347282" y="3373254"/>
            <a:ext cx="2592288" cy="279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321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колледж </a:t>
            </a:r>
            <a:r>
              <a:rPr lang="ru-RU" dirty="0" err="1" smtClean="0"/>
              <a:t>тынысы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p:pic>
        <p:nvPicPr>
          <p:cNvPr id="4098" name="Picture 2" descr="C:\Users\User\Desktop\IMG_1052-30-11-18-09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2" y="1898829"/>
            <a:ext cx="288032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IMG_1056-30-11-18-09-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986" y="2042592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76702" y="332656"/>
            <a:ext cx="333213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k-KZ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 қазақша сөйлеймін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332656"/>
            <a:ext cx="965329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kk-KZ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571" y="908720"/>
            <a:ext cx="84761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23.11.-29.11.2018 ж аралығында Қазақстан халқы ассамблеясыныңбастамасымен ұйымдастырылған 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«Мен қазақша сөйлеймін» атты колледжішілік  акциясы өтті. Акция аясында сабақтың ұйымдастыру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бөлімі қазақша жүргізілді (орыс топтарына), көрме ұйымдастырылып, қазақша сөздер мен сөз тіркестері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әліздерге ілінді. Акцияға байланысты слайд, бейнетаспа ұйымдастырылып үлкен экранда көрсетіліп түрді.</a:t>
            </a: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5844" y="4419109"/>
            <a:ext cx="28601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«Мен қазақша сөйлеймін»</a:t>
            </a:r>
          </a:p>
          <a:p>
            <a:pPr algn="ctr"/>
            <a:r>
              <a:rPr lang="kk-KZ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тты шығармалар сайысы өткізілді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 пәнінің оқытушысы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Мухамединова М.А</a:t>
            </a: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196" y="5373216"/>
            <a:ext cx="45046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«Алтын қақпа» ойыны ұйымдастырылды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Ағылшын пәнінің оқытушылары Ахметова Г,Игилик А. 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Орыс тілі пәнінің оқытушысы Бакирова Ж,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Тарих пәнінің оқытушысы Интина А</a:t>
            </a: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C:\Users\User\Desktop\IMG_1051-30-11-18-09-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894" y="2924944"/>
            <a:ext cx="311922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024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IMG_1031-29-11-18-09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74" y="188640"/>
            <a:ext cx="1786508" cy="238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қараша 18 ж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колледж тынысы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692696"/>
            <a:ext cx="38058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Қазақтың ұлттық ойындары ұйымдастырылды.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 шынықтыру пәнінің оқытушылары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Жумагулов Ж, Жумағалиұлы А</a:t>
            </a: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060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16216" y="3861048"/>
            <a:ext cx="25098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Мәнерлеп оқу сайысы өтті.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 пәнінің оқытушысы</a:t>
            </a:r>
          </a:p>
          <a:p>
            <a:pPr algn="ctr"/>
            <a:r>
              <a:rPr lang="kk-KZ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Абилханова Г</a:t>
            </a: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IMG_1026-29-11-18-09-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234" y="813867"/>
            <a:ext cx="1930524" cy="257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IMG_1060-30-11-18-12-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76872"/>
            <a:ext cx="1948526" cy="259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IMG_1057-30-11-18-12-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18" y="1487411"/>
            <a:ext cx="2643571" cy="129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IMG_1058-30-11-18-12-0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18" y="2949517"/>
            <a:ext cx="2643570" cy="148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IMG_1059-30-11-18-12-0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18" y="4720132"/>
            <a:ext cx="2643570" cy="144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0014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1364</TotalTime>
  <Words>1472</Words>
  <Application>Microsoft Office PowerPoint</Application>
  <PresentationFormat>Экран (4:3)</PresentationFormat>
  <Paragraphs>245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КОЛЛЕДЖ ТЫНЫСЫ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Директор-бас редактор                     Алтаев Б.Б. Мекенжайымыз: 040600. Ұзынағаш. Сарыбай би 71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Колледж тынысы</dc:title>
  <dc:creator>User</dc:creator>
  <cp:lastModifiedBy>User</cp:lastModifiedBy>
  <cp:revision>313</cp:revision>
  <cp:lastPrinted>2018-10-03T14:56:43Z</cp:lastPrinted>
  <dcterms:created xsi:type="dcterms:W3CDTF">2018-10-03T03:10:51Z</dcterms:created>
  <dcterms:modified xsi:type="dcterms:W3CDTF">2019-06-11T05:04:28Z</dcterms:modified>
</cp:coreProperties>
</file>