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2" r:id="rId4"/>
    <p:sldId id="260" r:id="rId5"/>
    <p:sldId id="261" r:id="rId6"/>
    <p:sldId id="263" r:id="rId7"/>
    <p:sldId id="264" r:id="rId8"/>
    <p:sldId id="266" r:id="rId9"/>
    <p:sldId id="269" r:id="rId10"/>
    <p:sldId id="268" r:id="rId11"/>
    <p:sldId id="258"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80" d="100"/>
          <a:sy n="80" d="100"/>
        </p:scale>
        <p:origin x="-1445"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03.12.2020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11</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pl_shkola-6@mail.ru" TargetMode="External"/><Relationship Id="rId11" Type="http://schemas.openxmlformats.org/officeDocument/2006/relationships/image" Target="../media/image7.png"/><Relationship Id="rId5" Type="http://schemas.openxmlformats.org/officeDocument/2006/relationships/hyperlink" Target="http://zhambylpk.kz/" TargetMode="External"/><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6" t="7602" r="7508" b="11818"/>
          <a:stretch/>
        </p:blipFill>
        <p:spPr bwMode="auto">
          <a:xfrm>
            <a:off x="7193422" y="5607383"/>
            <a:ext cx="1950578" cy="119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082" y="4373488"/>
            <a:ext cx="1759917"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050" dirty="0" smtClean="0">
                <a:hlinkClick r:id="rId5"/>
              </a:rPr>
              <a:t>http://zhambylpk.kz/</a:t>
            </a:r>
            <a:r>
              <a:rPr lang="en-US" sz="1050" dirty="0" smtClean="0"/>
              <a:t>      </a:t>
            </a:r>
            <a:r>
              <a:rPr lang="en-US" sz="1050" dirty="0">
                <a:solidFill>
                  <a:srgbClr val="00B0F0"/>
                </a:solidFill>
                <a:latin typeface="Times New Roman" pitchFamily="18" charset="0"/>
                <a:cs typeface="Times New Roman" pitchFamily="18" charset="0"/>
              </a:rPr>
              <a:t>@uzunagash_zhambyl_kolledzh</a:t>
            </a:r>
            <a:r>
              <a:rPr lang="en-US" sz="1050" dirty="0" smtClean="0">
                <a:solidFill>
                  <a:srgbClr val="00B0F0"/>
                </a:solidFill>
                <a:latin typeface="Times New Roman" pitchFamily="18" charset="0"/>
                <a:cs typeface="Times New Roman" pitchFamily="18" charset="0"/>
              </a:rPr>
              <a:t>       </a:t>
            </a:r>
            <a:r>
              <a:rPr lang="kk-KZ" sz="1050" dirty="0" smtClean="0">
                <a:solidFill>
                  <a:srgbClr val="0070C0"/>
                </a:solidFill>
              </a:rPr>
              <a:t>e-mail:</a:t>
            </a:r>
            <a:r>
              <a:rPr lang="kk-KZ" sz="1050" dirty="0" smtClean="0">
                <a:hlinkClick r:id="rId6"/>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3061" y="295908"/>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56376" y="1469652"/>
            <a:ext cx="1084586"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600" dirty="0" smtClean="0"/>
              <a:t>№11 (20)</a:t>
            </a:r>
          </a:p>
          <a:p>
            <a:pPr algn="ctr"/>
            <a:r>
              <a:rPr lang="kk-KZ" sz="1100" dirty="0" smtClean="0"/>
              <a:t> 2020 жыл</a:t>
            </a:r>
            <a:endParaRPr lang="ru-RU" sz="1100" dirty="0"/>
          </a:p>
        </p:txBody>
      </p:sp>
      <p:sp>
        <p:nvSpPr>
          <p:cNvPr id="10" name="TextBox 9"/>
          <p:cNvSpPr txBox="1"/>
          <p:nvPr/>
        </p:nvSpPr>
        <p:spPr>
          <a:xfrm>
            <a:off x="199504" y="1575617"/>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a:t>
            </a:r>
          </a:p>
          <a:p>
            <a:pPr algn="ctr"/>
            <a:r>
              <a:rPr lang="kk-KZ" sz="800" dirty="0" smtClean="0">
                <a:latin typeface="Times New Roman" pitchFamily="18" charset="0"/>
                <a:cs typeface="Times New Roman" pitchFamily="18" charset="0"/>
              </a:rPr>
              <a:t> бастап шығады</a:t>
            </a:r>
            <a:endParaRPr lang="ru-RU" sz="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96" y="198042"/>
            <a:ext cx="1286152" cy="12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504" y="2708920"/>
            <a:ext cx="365241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672" y="2089225"/>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275" y="5480681"/>
            <a:ext cx="94057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6" t="7602" r="7508" b="11818"/>
          <a:stretch/>
        </p:blipFill>
        <p:spPr bwMode="auto">
          <a:xfrm>
            <a:off x="6032853" y="5661645"/>
            <a:ext cx="1258589" cy="119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936" y="5643586"/>
            <a:ext cx="108012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Еко\Pictures\124743667_149105570250892_170929993675259099_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7944" y="1977483"/>
            <a:ext cx="3316138" cy="4144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931942"/>
            <a:ext cx="7178759" cy="2862322"/>
          </a:xfrm>
          <a:prstGeom prst="rect">
            <a:avLst/>
          </a:prstGeom>
        </p:spPr>
        <p:txBody>
          <a:bodyPr wrap="square">
            <a:spAutoFit/>
          </a:bodyPr>
          <a:lstStyle/>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a:t>
            </a:r>
            <a:r>
              <a:rPr lang="ru-RU" sz="1200" dirty="0">
                <a:solidFill>
                  <a:srgbClr val="00B0F0"/>
                </a:solidFill>
                <a:latin typeface="Times New Roman" panose="02020603050405020304" pitchFamily="18" charset="0"/>
                <a:cs typeface="Times New Roman" panose="02020603050405020304" pitchFamily="18" charset="0"/>
              </a:rPr>
              <a:t>Арпалыс» Александр Бектің </a:t>
            </a:r>
            <a:r>
              <a:rPr lang="ru-RU" sz="1200" dirty="0" err="1">
                <a:solidFill>
                  <a:srgbClr val="00B0F0"/>
                </a:solidFill>
                <a:latin typeface="Times New Roman" panose="02020603050405020304" pitchFamily="18" charset="0"/>
                <a:cs typeface="Times New Roman" panose="02020603050405020304" pitchFamily="18" charset="0"/>
              </a:rPr>
              <a:t>Қаһармандық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рухтғы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көрінісі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Отан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Соғысының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ауыр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кезеңдері</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Мәскеуді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қорғаушылардың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қаһармандық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ерлігін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шынайы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баяндайды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кейіпкері</a:t>
            </a:r>
            <a:r>
              <a:rPr lang="ru-RU" sz="1200" dirty="0">
                <a:solidFill>
                  <a:srgbClr val="00B0F0"/>
                </a:solidFill>
                <a:latin typeface="Times New Roman" panose="02020603050405020304" pitchFamily="18" charset="0"/>
                <a:cs typeface="Times New Roman" panose="02020603050405020304" pitchFamily="18" charset="0"/>
              </a:rPr>
              <a:t> – қазақ </a:t>
            </a:r>
            <a:r>
              <a:rPr lang="ru-RU" sz="1200" dirty="0" err="1">
                <a:solidFill>
                  <a:srgbClr val="00B0F0"/>
                </a:solidFill>
                <a:latin typeface="Times New Roman" panose="02020603050405020304" pitchFamily="18" charset="0"/>
                <a:cs typeface="Times New Roman" panose="02020603050405020304" pitchFamily="18" charset="0"/>
              </a:rPr>
              <a:t>халқының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даңқты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Кеңес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Одағының</a:t>
            </a:r>
            <a:r>
              <a:rPr lang="ru-RU" sz="1200" dirty="0">
                <a:solidFill>
                  <a:srgbClr val="00B0F0"/>
                </a:solidFill>
                <a:latin typeface="Times New Roman" panose="02020603050405020304" pitchFamily="18" charset="0"/>
                <a:cs typeface="Times New Roman" panose="02020603050405020304" pitchFamily="18" charset="0"/>
              </a:rPr>
              <a:t> батыры, </a:t>
            </a:r>
            <a:r>
              <a:rPr lang="ru-RU" sz="1200" dirty="0" err="1">
                <a:solidFill>
                  <a:srgbClr val="00B0F0"/>
                </a:solidFill>
                <a:latin typeface="Times New Roman" panose="02020603050405020304" pitchFamily="18" charset="0"/>
                <a:cs typeface="Times New Roman" panose="02020603050405020304" pitchFamily="18" charset="0"/>
              </a:rPr>
              <a:t>жазушы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екінші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дүниежүзілік</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соғыстың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жауынгері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әскери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қолбасшы</a:t>
            </a:r>
            <a:r>
              <a:rPr lang="ru-RU" sz="1200" dirty="0">
                <a:solidFill>
                  <a:srgbClr val="00B0F0"/>
                </a:solidFill>
                <a:latin typeface="Times New Roman" panose="02020603050405020304" pitchFamily="18" charset="0"/>
                <a:cs typeface="Times New Roman" panose="02020603050405020304" pitchFamily="18" charset="0"/>
              </a:rPr>
              <a:t>, стратег және </a:t>
            </a:r>
            <a:r>
              <a:rPr lang="ru-RU" sz="1200" dirty="0" err="1">
                <a:solidFill>
                  <a:srgbClr val="00B0F0"/>
                </a:solidFill>
                <a:latin typeface="Times New Roman" panose="02020603050405020304" pitchFamily="18" charset="0"/>
                <a:cs typeface="Times New Roman" panose="02020603050405020304" pitchFamily="18" charset="0"/>
              </a:rPr>
              <a:t>тактиг</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Буыржан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Момышұлы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жайлы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ұлттық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мінезі</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қаһармандық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іс-әрекеті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терең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ашылып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көркем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шешімін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тапқан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өзі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айтқандай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ұлтшыл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айтқанынан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қайтпатын</a:t>
            </a:r>
            <a:r>
              <a:rPr lang="ru-RU" sz="1200" dirty="0">
                <a:solidFill>
                  <a:srgbClr val="00B0F0"/>
                </a:solidFill>
                <a:latin typeface="Times New Roman" panose="02020603050405020304" pitchFamily="18" charset="0"/>
                <a:cs typeface="Times New Roman" panose="02020603050405020304" pitchFamily="18" charset="0"/>
              </a:rPr>
              <a:t>, ер </a:t>
            </a:r>
            <a:r>
              <a:rPr lang="ru-RU" sz="1200" dirty="0" err="1">
                <a:solidFill>
                  <a:srgbClr val="00B0F0"/>
                </a:solidFill>
                <a:latin typeface="Times New Roman" panose="02020603050405020304" pitchFamily="18" charset="0"/>
                <a:cs typeface="Times New Roman" panose="02020603050405020304" pitchFamily="18" charset="0"/>
              </a:rPr>
              <a:t>жүрек,өр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мінезді</a:t>
            </a:r>
            <a:r>
              <a:rPr lang="ru-RU" sz="1200" dirty="0">
                <a:solidFill>
                  <a:srgbClr val="00B0F0"/>
                </a:solidFill>
                <a:latin typeface="Times New Roman" panose="02020603050405020304" pitchFamily="18" charset="0"/>
                <a:cs typeface="Times New Roman" panose="02020603050405020304" pitchFamily="18" charset="0"/>
              </a:rPr>
              <a:t>, дара </a:t>
            </a:r>
            <a:r>
              <a:rPr lang="ru-RU" sz="1200" dirty="0" err="1">
                <a:solidFill>
                  <a:srgbClr val="00B0F0"/>
                </a:solidFill>
                <a:latin typeface="Times New Roman" panose="02020603050405020304" pitchFamily="18" charset="0"/>
                <a:cs typeface="Times New Roman" panose="02020603050405020304" pitchFamily="18" charset="0"/>
              </a:rPr>
              <a:t>тұлға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екенін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көрсетеді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smtClean="0">
                <a:solidFill>
                  <a:srgbClr val="00B0F0"/>
                </a:solidFill>
                <a:latin typeface="Times New Roman" panose="02020603050405020304" pitchFamily="18" charset="0"/>
                <a:cs typeface="Times New Roman" panose="02020603050405020304" pitchFamily="18" charset="0"/>
              </a:rPr>
              <a:t>Александр </a:t>
            </a:r>
            <a:r>
              <a:rPr lang="ru-RU" sz="1200" dirty="0">
                <a:solidFill>
                  <a:srgbClr val="00B0F0"/>
                </a:solidFill>
                <a:latin typeface="Times New Roman" panose="02020603050405020304" pitchFamily="18" charset="0"/>
                <a:cs typeface="Times New Roman" panose="02020603050405020304" pitchFamily="18" charset="0"/>
              </a:rPr>
              <a:t>Бек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шығармасында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a:t>
            </a:r>
            <a:r>
              <a:rPr lang="ru-RU" sz="1200" dirty="0">
                <a:solidFill>
                  <a:srgbClr val="00B0F0"/>
                </a:solidFill>
                <a:latin typeface="Times New Roman" panose="02020603050405020304" pitchFamily="18" charset="0"/>
                <a:cs typeface="Times New Roman" panose="02020603050405020304" pitchFamily="18" charset="0"/>
              </a:rPr>
              <a:t> Момышұлының </a:t>
            </a:r>
            <a:r>
              <a:rPr lang="ru-RU" sz="1200" dirty="0" err="1">
                <a:solidFill>
                  <a:srgbClr val="00B0F0"/>
                </a:solidFill>
                <a:latin typeface="Times New Roman" panose="02020603050405020304" pitchFamily="18" charset="0"/>
                <a:cs typeface="Times New Roman" panose="02020603050405020304" pitchFamily="18" charset="0"/>
              </a:rPr>
              <a:t>ерлігін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әлемге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паш</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етті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a:t>
            </a:r>
            <a:r>
              <a:rPr lang="ru-RU" sz="1200" dirty="0">
                <a:solidFill>
                  <a:srgbClr val="00B0F0"/>
                </a:solidFill>
                <a:latin typeface="Times New Roman" panose="02020603050405020304" pitchFamily="18" charset="0"/>
                <a:cs typeface="Times New Roman" panose="02020603050405020304" pitchFamily="18" charset="0"/>
              </a:rPr>
              <a:t> қазақ </a:t>
            </a:r>
            <a:r>
              <a:rPr lang="ru-RU" sz="1200" dirty="0" err="1">
                <a:solidFill>
                  <a:srgbClr val="00B0F0"/>
                </a:solidFill>
                <a:latin typeface="Times New Roman" panose="02020603050405020304" pitchFamily="18" charset="0"/>
                <a:cs typeface="Times New Roman" panose="02020603050405020304" pitchFamily="18" charset="0"/>
              </a:rPr>
              <a:t>тілінде</a:t>
            </a:r>
            <a:r>
              <a:rPr lang="ru-RU" sz="1200" dirty="0">
                <a:solidFill>
                  <a:srgbClr val="00B0F0"/>
                </a:solidFill>
                <a:latin typeface="Times New Roman" panose="02020603050405020304" pitchFamily="18" charset="0"/>
                <a:cs typeface="Times New Roman" panose="02020603050405020304" pitchFamily="18" charset="0"/>
              </a:rPr>
              <a:t> «Арпалыс» </a:t>
            </a:r>
            <a:r>
              <a:rPr lang="ru-RU" sz="1200" dirty="0" err="1">
                <a:solidFill>
                  <a:srgbClr val="00B0F0"/>
                </a:solidFill>
                <a:latin typeface="Times New Roman" panose="02020603050405020304" pitchFamily="18" charset="0"/>
                <a:cs typeface="Times New Roman" panose="02020603050405020304" pitchFamily="18" charset="0"/>
              </a:rPr>
              <a:t>деген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атпен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басылып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шықты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Ағылшын</a:t>
            </a:r>
            <a:r>
              <a:rPr lang="ru-RU" sz="1200" dirty="0">
                <a:solidFill>
                  <a:srgbClr val="00B0F0"/>
                </a:solidFill>
                <a:latin typeface="Times New Roman" panose="02020603050405020304" pitchFamily="18" charset="0"/>
                <a:cs typeface="Times New Roman" panose="02020603050405020304" pitchFamily="18" charset="0"/>
              </a:rPr>
              <a:t>, француз, </a:t>
            </a:r>
            <a:r>
              <a:rPr lang="ru-RU" sz="1200" dirty="0" err="1">
                <a:solidFill>
                  <a:srgbClr val="00B0F0"/>
                </a:solidFill>
                <a:latin typeface="Times New Roman" panose="02020603050405020304" pitchFamily="18" charset="0"/>
                <a:cs typeface="Times New Roman" panose="02020603050405020304" pitchFamily="18" charset="0"/>
              </a:rPr>
              <a:t>неміс</a:t>
            </a:r>
            <a:r>
              <a:rPr lang="ru-RU" sz="1200" dirty="0">
                <a:solidFill>
                  <a:srgbClr val="00B0F0"/>
                </a:solidFill>
                <a:latin typeface="Times New Roman" panose="02020603050405020304" pitchFamily="18" charset="0"/>
                <a:cs typeface="Times New Roman" panose="02020603050405020304" pitchFamily="18" charset="0"/>
              </a:rPr>
              <a:t>, араб, </a:t>
            </a:r>
            <a:r>
              <a:rPr lang="ru-RU" sz="1200" dirty="0" err="1">
                <a:solidFill>
                  <a:srgbClr val="00B0F0"/>
                </a:solidFill>
                <a:latin typeface="Times New Roman" panose="02020603050405020304" pitchFamily="18" charset="0"/>
                <a:cs typeface="Times New Roman" panose="02020603050405020304" pitchFamily="18" charset="0"/>
              </a:rPr>
              <a:t>итальян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испан</a:t>
            </a:r>
            <a:r>
              <a:rPr lang="ru-RU" sz="1200" dirty="0">
                <a:solidFill>
                  <a:srgbClr val="00B0F0"/>
                </a:solidFill>
                <a:latin typeface="Times New Roman" panose="02020603050405020304" pitchFamily="18" charset="0"/>
                <a:cs typeface="Times New Roman" panose="02020603050405020304" pitchFamily="18" charset="0"/>
              </a:rPr>
              <a:t>, еврей, грек, </a:t>
            </a:r>
            <a:r>
              <a:rPr lang="ru-RU" sz="1200" dirty="0" err="1">
                <a:solidFill>
                  <a:srgbClr val="00B0F0"/>
                </a:solidFill>
                <a:latin typeface="Times New Roman" panose="02020603050405020304" pitchFamily="18" charset="0"/>
                <a:cs typeface="Times New Roman" panose="02020603050405020304" pitchFamily="18" charset="0"/>
              </a:rPr>
              <a:t>португал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фин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тілінде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аударылып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әлемің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түкпір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түкпіріне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кеңінен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таралды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Романда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қорқақтық</a:t>
            </a:r>
            <a:r>
              <a:rPr lang="ru-RU" sz="1200" dirty="0">
                <a:solidFill>
                  <a:srgbClr val="00B0F0"/>
                </a:solidFill>
                <a:latin typeface="Times New Roman" panose="02020603050405020304" pitchFamily="18" charset="0"/>
                <a:cs typeface="Times New Roman" panose="02020603050405020304" pitchFamily="18" charset="0"/>
              </a:rPr>
              <a:t> та, </a:t>
            </a:r>
            <a:r>
              <a:rPr lang="ru-RU" sz="1200" dirty="0" err="1">
                <a:solidFill>
                  <a:srgbClr val="00B0F0"/>
                </a:solidFill>
                <a:latin typeface="Times New Roman" panose="02020603050405020304" pitchFamily="18" charset="0"/>
                <a:cs typeface="Times New Roman" panose="02020603050405020304" pitchFamily="18" charset="0"/>
              </a:rPr>
              <a:t>достық</a:t>
            </a:r>
            <a:r>
              <a:rPr lang="ru-RU" sz="1200" dirty="0">
                <a:solidFill>
                  <a:srgbClr val="00B0F0"/>
                </a:solidFill>
                <a:latin typeface="Times New Roman" panose="02020603050405020304" pitchFamily="18" charset="0"/>
                <a:cs typeface="Times New Roman" panose="02020603050405020304" pitchFamily="18" charset="0"/>
              </a:rPr>
              <a:t> та, </a:t>
            </a:r>
            <a:r>
              <a:rPr lang="ru-RU" sz="1200" dirty="0" err="1">
                <a:solidFill>
                  <a:srgbClr val="00B0F0"/>
                </a:solidFill>
                <a:latin typeface="Times New Roman" panose="02020603050405020304" pitchFamily="18" charset="0"/>
                <a:cs typeface="Times New Roman" panose="02020603050405020304" pitchFamily="18" charset="0"/>
              </a:rPr>
              <a:t>зұлымдық</a:t>
            </a:r>
            <a:r>
              <a:rPr lang="ru-RU" sz="1200" dirty="0">
                <a:solidFill>
                  <a:srgbClr val="00B0F0"/>
                </a:solidFill>
                <a:latin typeface="Times New Roman" panose="02020603050405020304" pitchFamily="18" charset="0"/>
                <a:cs typeface="Times New Roman" panose="02020603050405020304" pitchFamily="18" charset="0"/>
              </a:rPr>
              <a:t> та, </a:t>
            </a:r>
            <a:r>
              <a:rPr lang="ru-RU" sz="1200" dirty="0" err="1">
                <a:solidFill>
                  <a:srgbClr val="00B0F0"/>
                </a:solidFill>
                <a:latin typeface="Times New Roman" panose="02020603050405020304" pitchFamily="18" charset="0"/>
                <a:cs typeface="Times New Roman" panose="02020603050405020304" pitchFamily="18" charset="0"/>
              </a:rPr>
              <a:t>ерлік</a:t>
            </a:r>
            <a:r>
              <a:rPr lang="ru-RU" sz="1200" dirty="0">
                <a:solidFill>
                  <a:srgbClr val="00B0F0"/>
                </a:solidFill>
                <a:latin typeface="Times New Roman" panose="02020603050405020304" pitchFamily="18" charset="0"/>
                <a:cs typeface="Times New Roman" panose="02020603050405020304" pitchFamily="18" charset="0"/>
              </a:rPr>
              <a:t> те, </a:t>
            </a:r>
            <a:r>
              <a:rPr lang="ru-RU" sz="1200" dirty="0" err="1">
                <a:solidFill>
                  <a:srgbClr val="00B0F0"/>
                </a:solidFill>
                <a:latin typeface="Times New Roman" panose="02020603050405020304" pitchFamily="18" charset="0"/>
                <a:cs typeface="Times New Roman" panose="02020603050405020304" pitchFamily="18" charset="0"/>
              </a:rPr>
              <a:t>үміт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шарасыздық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күдік</a:t>
            </a:r>
            <a:r>
              <a:rPr lang="ru-RU" sz="1200" dirty="0">
                <a:solidFill>
                  <a:srgbClr val="00B0F0"/>
                </a:solidFill>
                <a:latin typeface="Times New Roman" panose="02020603050405020304" pitchFamily="18" charset="0"/>
                <a:cs typeface="Times New Roman" panose="02020603050405020304" pitchFamily="18" charset="0"/>
              </a:rPr>
              <a:t> те </a:t>
            </a:r>
            <a:r>
              <a:rPr lang="ru-RU" sz="1200" dirty="0" err="1" smtClean="0">
                <a:solidFill>
                  <a:srgbClr val="00B0F0"/>
                </a:solidFill>
                <a:latin typeface="Times New Roman" panose="02020603050405020304" pitchFamily="18" charset="0"/>
                <a:cs typeface="Times New Roman" panose="02020603050405020304" pitchFamily="18" charset="0"/>
              </a:rPr>
              <a:t>кездеседі</a:t>
            </a:r>
            <a:r>
              <a:rPr lang="ru-RU" sz="1200" dirty="0" smtClean="0">
                <a:solidFill>
                  <a:srgbClr val="00B0F0"/>
                </a:solidFill>
                <a:latin typeface="Times New Roman" panose="02020603050405020304" pitchFamily="18" charset="0"/>
                <a:cs typeface="Times New Roman" panose="02020603050405020304" pitchFamily="18" charset="0"/>
              </a:rPr>
              <a:t>.</a:t>
            </a:r>
            <a:r>
              <a:rPr lang="ru-RU" sz="1200" dirty="0">
                <a:solidFill>
                  <a:srgbClr val="00B0F0"/>
                </a:solidFill>
                <a:latin typeface="Times New Roman" panose="02020603050405020304" pitchFamily="18" charset="0"/>
                <a:cs typeface="Times New Roman" panose="02020603050405020304" pitchFamily="18" charset="0"/>
              </a:rPr>
              <a:t> Мен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романда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нені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түсіндім?Әр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адам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баласы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Отанын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тілін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дінін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қорғай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білуі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қажет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Елім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жерім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десе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жанын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беріп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ұрпақтарының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жарқын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болашағы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жанын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берген</a:t>
            </a:r>
            <a:r>
              <a:rPr lang="ru-RU" sz="1200" dirty="0">
                <a:solidFill>
                  <a:srgbClr val="00B0F0"/>
                </a:solidFill>
                <a:latin typeface="Times New Roman" panose="02020603050405020304" pitchFamily="18" charset="0"/>
                <a:cs typeface="Times New Roman" panose="02020603050405020304" pitchFamily="18" charset="0"/>
              </a:rPr>
              <a:t> қазақтың </a:t>
            </a:r>
            <a:r>
              <a:rPr lang="ru-RU" sz="1200" dirty="0" err="1">
                <a:solidFill>
                  <a:srgbClr val="00B0F0"/>
                </a:solidFill>
                <a:latin typeface="Times New Roman" panose="02020603050405020304" pitchFamily="18" charset="0"/>
                <a:cs typeface="Times New Roman" panose="02020603050405020304" pitchFamily="18" charset="0"/>
              </a:rPr>
              <a:t>алып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туар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апталдай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азаматы</a:t>
            </a:r>
            <a:r>
              <a:rPr lang="ru-RU" sz="1200" dirty="0">
                <a:solidFill>
                  <a:srgbClr val="00B0F0"/>
                </a:solidFill>
                <a:latin typeface="Times New Roman" panose="02020603050405020304" pitchFamily="18" charset="0"/>
                <a:cs typeface="Times New Roman" panose="02020603050405020304" pitchFamily="18" charset="0"/>
              </a:rPr>
              <a:t>.  «Волоколамск </a:t>
            </a:r>
            <a:r>
              <a:rPr lang="ru-RU" sz="1200" dirty="0" err="1">
                <a:solidFill>
                  <a:srgbClr val="00B0F0"/>
                </a:solidFill>
                <a:latin typeface="Times New Roman" panose="02020603050405020304" pitchFamily="18" charset="0"/>
                <a:cs typeface="Times New Roman" panose="02020603050405020304" pitchFamily="18" charset="0"/>
              </a:rPr>
              <a:t>тас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жолы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кітабы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көркем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қиялдан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жасалатын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үйреншікті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әдеби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туынды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емес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панфиловшылардың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аты-жөндері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толық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сақталып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олар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қатысқан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ұрыстар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қалпында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суреттелетін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әскери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документті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a:t>
            </a:r>
            <a:r>
              <a:rPr lang="ru-RU" sz="1200" dirty="0">
                <a:solidFill>
                  <a:srgbClr val="00B0F0"/>
                </a:solidFill>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2699792" y="279004"/>
            <a:ext cx="597666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Бауыржан</a:t>
            </a:r>
            <a:r>
              <a:rPr lang="ru-RU" sz="1600" dirty="0">
                <a:solidFill>
                  <a:srgbClr val="FF0000"/>
                </a:solidFill>
                <a:latin typeface="Times New Roman" panose="02020603050405020304" pitchFamily="18" charset="0"/>
                <a:cs typeface="Times New Roman" panose="02020603050405020304" pitchFamily="18" charset="0"/>
              </a:rPr>
              <a:t> Момышұлының 110 жылдығына орай </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Александр </a:t>
            </a:r>
            <a:r>
              <a:rPr lang="ru-RU" sz="1600" dirty="0">
                <a:solidFill>
                  <a:srgbClr val="FF0000"/>
                </a:solidFill>
                <a:latin typeface="Times New Roman" panose="02020603050405020304" pitchFamily="18" charset="0"/>
                <a:cs typeface="Times New Roman" panose="02020603050405020304" pitchFamily="18" charset="0"/>
              </a:rPr>
              <a:t>Бектің  «Арпалыс» романына арналған шағын эссе.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83548"/>
            <a:ext cx="1409362" cy="169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0355" y="3717032"/>
            <a:ext cx="8814100" cy="2308324"/>
          </a:xfrm>
          <a:prstGeom prst="rect">
            <a:avLst/>
          </a:prstGeom>
        </p:spPr>
        <p:txBody>
          <a:bodyPr wrap="square">
            <a:spAutoFit/>
          </a:bodyPr>
          <a:lstStyle/>
          <a:p>
            <a:pPr algn="just"/>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Тәрбиелік</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мәні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өте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зор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Отан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қрғаушылық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елін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жерін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сүюге</a:t>
            </a:r>
            <a:r>
              <a:rPr lang="ru-RU" sz="1200" dirty="0">
                <a:solidFill>
                  <a:srgbClr val="00B0F0"/>
                </a:solidFill>
                <a:latin typeface="Times New Roman" panose="02020603050405020304" pitchFamily="18" charset="0"/>
                <a:cs typeface="Times New Roman" panose="02020603050405020304" pitchFamily="18" charset="0"/>
              </a:rPr>
              <a:t> арналған. </a:t>
            </a:r>
            <a:r>
              <a:rPr lang="ru-RU" sz="1200" dirty="0" err="1" smtClean="0">
                <a:solidFill>
                  <a:srgbClr val="00B0F0"/>
                </a:solidFill>
                <a:latin typeface="Times New Roman" panose="02020603050405020304" pitchFamily="18" charset="0"/>
                <a:cs typeface="Times New Roman" panose="02020603050405020304" pitchFamily="18" charset="0"/>
              </a:rPr>
              <a:t>Сондай-ақ</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a:solidFill>
                  <a:srgbClr val="00B0F0"/>
                </a:solidFill>
                <a:latin typeface="Times New Roman" panose="02020603050405020304" pitchFamily="18" charset="0"/>
                <a:cs typeface="Times New Roman" panose="02020603050405020304" pitchFamily="18" charset="0"/>
              </a:rPr>
              <a:t>ер-</a:t>
            </a:r>
            <a:r>
              <a:rPr lang="ru-RU" sz="1200" dirty="0" err="1">
                <a:solidFill>
                  <a:srgbClr val="00B0F0"/>
                </a:solidFill>
                <a:latin typeface="Times New Roman" panose="02020603050405020304" pitchFamily="18" charset="0"/>
                <a:cs typeface="Times New Roman" panose="02020603050405020304" pitchFamily="18" charset="0"/>
              </a:rPr>
              <a:t>азаматтың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мінезін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қалыптастыруды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еліне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ие</a:t>
            </a:r>
            <a:r>
              <a:rPr lang="ru-RU" sz="1200" dirty="0">
                <a:solidFill>
                  <a:srgbClr val="00B0F0"/>
                </a:solidFill>
                <a:latin typeface="Times New Roman" panose="02020603050405020304" pitchFamily="18" charset="0"/>
                <a:cs typeface="Times New Roman" panose="02020603050405020304" pitchFamily="18" charset="0"/>
              </a:rPr>
              <a:t> бола </a:t>
            </a:r>
            <a:r>
              <a:rPr lang="ru-RU" sz="1200" dirty="0" err="1">
                <a:solidFill>
                  <a:srgbClr val="00B0F0"/>
                </a:solidFill>
                <a:latin typeface="Times New Roman" panose="02020603050405020304" pitchFamily="18" charset="0"/>
                <a:cs typeface="Times New Roman" panose="02020603050405020304" pitchFamily="18" charset="0"/>
              </a:rPr>
              <a:t>алатын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халқына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қорған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болатын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азаматты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тәрбиелеуде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рөлі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өте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зор</a:t>
            </a:r>
            <a:r>
              <a:rPr lang="ru-RU" sz="1200" dirty="0">
                <a:solidFill>
                  <a:srgbClr val="00B0F0"/>
                </a:solidFill>
                <a:latin typeface="Times New Roman" panose="02020603050405020304" pitchFamily="18" charset="0"/>
                <a:cs typeface="Times New Roman" panose="02020603050405020304" pitchFamily="18" charset="0"/>
              </a:rPr>
              <a:t>. </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белшесінен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кешкен</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Отан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талай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ерлер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мерт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еткен</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Болмасыншы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болмасыншы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соғыс</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Соғыс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десе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жүрегіміз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селт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еткен</a:t>
            </a:r>
            <a:r>
              <a:rPr lang="ru-RU" sz="1200" dirty="0">
                <a:solidFill>
                  <a:srgbClr val="00B0F0"/>
                </a:solidFill>
                <a:latin typeface="Times New Roman" panose="02020603050405020304" pitchFamily="18" charset="0"/>
                <a:cs typeface="Times New Roman" panose="02020603050405020304" pitchFamily="18" charset="0"/>
              </a:rPr>
              <a:t>.</a:t>
            </a:r>
          </a:p>
          <a:p>
            <a:pPr algn="just"/>
            <a:r>
              <a:rPr lang="ru-RU" sz="1200" dirty="0" err="1" smtClean="0">
                <a:solidFill>
                  <a:srgbClr val="00B0F0"/>
                </a:solidFill>
                <a:latin typeface="Times New Roman" panose="02020603050405020304" pitchFamily="18" charset="0"/>
                <a:cs typeface="Times New Roman" panose="02020603050405020304" pitchFamily="18" charset="0"/>
              </a:rPr>
              <a:t>Отан</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үшін</a:t>
            </a:r>
            <a:r>
              <a:rPr lang="ru-RU" sz="1200" dirty="0">
                <a:solidFill>
                  <a:srgbClr val="00B0F0"/>
                </a:solidFill>
                <a:latin typeface="Times New Roman" panose="02020603050405020304" pitchFamily="18" charset="0"/>
                <a:cs typeface="Times New Roman" panose="02020603050405020304" pitchFamily="18" charset="0"/>
              </a:rPr>
              <a:t> от </a:t>
            </a:r>
            <a:r>
              <a:rPr lang="ru-RU" sz="1200" dirty="0" err="1">
                <a:solidFill>
                  <a:srgbClr val="00B0F0"/>
                </a:solidFill>
                <a:latin typeface="Times New Roman" panose="02020603050405020304" pitchFamily="18" charset="0"/>
                <a:cs typeface="Times New Roman" panose="02020603050405020304" pitchFamily="18" charset="0"/>
              </a:rPr>
              <a:t>кешседе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күймеген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ерлігі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аңызға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бүгінгі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ауында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әскери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антындай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жатталған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a:t>
            </a:r>
            <a:r>
              <a:rPr lang="ru-RU" sz="1200" dirty="0">
                <a:solidFill>
                  <a:srgbClr val="00B0F0"/>
                </a:solidFill>
                <a:latin typeface="Times New Roman" panose="02020603050405020304" pitchFamily="18" charset="0"/>
                <a:cs typeface="Times New Roman" panose="02020603050405020304" pitchFamily="18" charset="0"/>
              </a:rPr>
              <a:t> Момышұлының </a:t>
            </a:r>
            <a:r>
              <a:rPr lang="ru-RU" sz="1200" dirty="0" err="1">
                <a:solidFill>
                  <a:srgbClr val="00B0F0"/>
                </a:solidFill>
                <a:latin typeface="Times New Roman" panose="02020603050405020304" pitchFamily="18" charset="0"/>
                <a:cs typeface="Times New Roman" panose="02020603050405020304" pitchFamily="18" charset="0"/>
              </a:rPr>
              <a:t>ерлігі</a:t>
            </a:r>
            <a:r>
              <a:rPr lang="ru-RU" sz="1200" dirty="0">
                <a:solidFill>
                  <a:srgbClr val="00B0F0"/>
                </a:solidFill>
                <a:latin typeface="Times New Roman" panose="02020603050405020304" pitchFamily="18" charset="0"/>
                <a:cs typeface="Times New Roman" panose="02020603050405020304" pitchFamily="18" charset="0"/>
              </a:rPr>
              <a:t> ел </a:t>
            </a:r>
            <a:r>
              <a:rPr lang="ru-RU" sz="1200" dirty="0" err="1">
                <a:solidFill>
                  <a:srgbClr val="00B0F0"/>
                </a:solidFill>
                <a:latin typeface="Times New Roman" panose="02020603050405020304" pitchFamily="18" charset="0"/>
                <a:cs typeface="Times New Roman" panose="02020603050405020304" pitchFamily="18" charset="0"/>
              </a:rPr>
              <a:t>жадында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мәңгі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ұрпақтарына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өшпес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өнеге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Момыштың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ерлігі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шығармамен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тоқталмай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көптеген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шығармалардың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басты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кейіпкері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Оның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ерлігі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бүкіл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әлемге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танымал</a:t>
            </a:r>
            <a:r>
              <a:rPr lang="ru-RU" sz="1200" dirty="0">
                <a:solidFill>
                  <a:srgbClr val="00B0F0"/>
                </a:solidFill>
                <a:latin typeface="Times New Roman" panose="02020603050405020304" pitchFamily="18" charset="0"/>
                <a:cs typeface="Times New Roman" panose="02020603050405020304" pitchFamily="18" charset="0"/>
              </a:rPr>
              <a:t>. </a:t>
            </a:r>
          </a:p>
          <a:p>
            <a:pPr algn="just"/>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smtClean="0">
                <a:solidFill>
                  <a:srgbClr val="00B0F0"/>
                </a:solidFill>
                <a:latin typeface="Times New Roman" panose="02020603050405020304" pitchFamily="18" charset="0"/>
                <a:cs typeface="Times New Roman" panose="02020603050405020304" pitchFamily="18" charset="0"/>
              </a:rPr>
              <a:t>Қорытындылай</a:t>
            </a:r>
            <a:r>
              <a:rPr lang="ru-RU" sz="1200" dirty="0" smtClean="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келе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ұрпақ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ертеректе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жаылған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жаңадан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жарыққа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шыққан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туындылар</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арқылы</a:t>
            </a:r>
            <a:r>
              <a:rPr lang="ru-RU" sz="1200" dirty="0">
                <a:solidFill>
                  <a:srgbClr val="00B0F0"/>
                </a:solidFill>
                <a:latin typeface="Times New Roman" panose="02020603050405020304" pitchFamily="18" charset="0"/>
                <a:cs typeface="Times New Roman" panose="02020603050405020304" pitchFamily="18" charset="0"/>
              </a:rPr>
              <a:t> батыр </a:t>
            </a:r>
            <a:r>
              <a:rPr lang="ru-RU" sz="1200" dirty="0" err="1">
                <a:solidFill>
                  <a:srgbClr val="00B0F0"/>
                </a:solidFill>
                <a:latin typeface="Times New Roman" panose="02020603050405020304" pitchFamily="18" charset="0"/>
                <a:cs typeface="Times New Roman" panose="02020603050405020304" pitchFamily="18" charset="0"/>
              </a:rPr>
              <a:t>бейнесін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танып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келеді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Жазушы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Тахауи</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Ахтанов</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айтпақшы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дегенде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a:t>
            </a:r>
            <a:r>
              <a:rPr lang="ru-RU" sz="1200" dirty="0">
                <a:solidFill>
                  <a:srgbClr val="00B0F0"/>
                </a:solidFill>
                <a:latin typeface="Times New Roman" panose="02020603050405020304" pitchFamily="18" charset="0"/>
                <a:cs typeface="Times New Roman" panose="02020603050405020304" pitchFamily="18" charset="0"/>
              </a:rPr>
              <a:t> Момышұлының ел </a:t>
            </a:r>
            <a:r>
              <a:rPr lang="ru-RU" sz="1200" dirty="0" err="1">
                <a:solidFill>
                  <a:srgbClr val="00B0F0"/>
                </a:solidFill>
                <a:latin typeface="Times New Roman" panose="02020603050405020304" pitchFamily="18" charset="0"/>
                <a:cs typeface="Times New Roman" panose="02020603050405020304" pitchFamily="18" charset="0"/>
              </a:rPr>
              <a:t>ұғымында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толымды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тұтас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бейнесі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қалыптасқан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Бұл</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соғыс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қаһарманы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емес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қайта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тумас</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азаматтың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бейнесі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Бауыржан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Момышұлы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әр</a:t>
            </a:r>
            <a:r>
              <a:rPr lang="ru-RU" sz="1200" dirty="0">
                <a:solidFill>
                  <a:srgbClr val="00B0F0"/>
                </a:solidFill>
                <a:latin typeface="Times New Roman" panose="02020603050405020304" pitchFamily="18" charset="0"/>
                <a:cs typeface="Times New Roman" panose="02020603050405020304" pitchFamily="18" charset="0"/>
              </a:rPr>
              <a:t> қазақтың </a:t>
            </a:r>
            <a:r>
              <a:rPr lang="ru-RU" sz="1200" dirty="0" err="1" smtClean="0">
                <a:solidFill>
                  <a:srgbClr val="00B0F0"/>
                </a:solidFill>
                <a:latin typeface="Times New Roman" panose="02020603050405020304" pitchFamily="18" charset="0"/>
                <a:cs typeface="Times New Roman" panose="02020603050405020304" pitchFamily="18" charset="0"/>
              </a:rPr>
              <a:t>жүрегінде</a:t>
            </a:r>
            <a:r>
              <a:rPr lang="ru-RU" sz="1200" dirty="0" smtClean="0">
                <a:solidFill>
                  <a:srgbClr val="00B0F0"/>
                </a:solidFill>
                <a:latin typeface="Times New Roman" panose="02020603050405020304" pitchFamily="18" charset="0"/>
                <a:cs typeface="Times New Roman" panose="02020603050405020304" pitchFamily="18" charset="0"/>
              </a:rPr>
              <a:t>.</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55" y="118125"/>
            <a:ext cx="1532535" cy="67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28347" y="2669396"/>
            <a:ext cx="1679265" cy="954107"/>
          </a:xfrm>
          <a:prstGeom prst="rect">
            <a:avLst/>
          </a:prstGeom>
        </p:spPr>
        <p:txBody>
          <a:bodyPr wrap="square">
            <a:spAutoFit/>
          </a:bodyPr>
          <a:lstStyle/>
          <a:p>
            <a:pPr algn="ctr"/>
            <a:r>
              <a:rPr lang="ru-RU" sz="1400" dirty="0" smtClean="0">
                <a:solidFill>
                  <a:srgbClr val="FF0000"/>
                </a:solidFill>
                <a:latin typeface="Times New Roman" panose="02020603050405020304" pitchFamily="18" charset="0"/>
                <a:cs typeface="Times New Roman" panose="02020603050405020304" pitchFamily="18" charset="0"/>
              </a:rPr>
              <a:t>2 </a:t>
            </a:r>
            <a:r>
              <a:rPr lang="ru-RU" sz="1400" dirty="0">
                <a:solidFill>
                  <a:srgbClr val="FF0000"/>
                </a:solidFill>
                <a:latin typeface="Times New Roman" panose="02020603050405020304" pitchFamily="18" charset="0"/>
                <a:cs typeface="Times New Roman" panose="02020603050405020304" pitchFamily="18" charset="0"/>
              </a:rPr>
              <a:t>курс  9 топ </a:t>
            </a:r>
            <a:r>
              <a:rPr lang="ru-RU" sz="1400" dirty="0" err="1">
                <a:solidFill>
                  <a:srgbClr val="FF0000"/>
                </a:solidFill>
                <a:latin typeface="Times New Roman" panose="02020603050405020304" pitchFamily="18" charset="0"/>
                <a:cs typeface="Times New Roman" panose="02020603050405020304" pitchFamily="18" charset="0"/>
              </a:rPr>
              <a:t>студенті</a:t>
            </a:r>
            <a:r>
              <a:rPr lang="ru-RU" sz="1400" dirty="0">
                <a:solidFill>
                  <a:srgbClr val="FF0000"/>
                </a:solidFill>
                <a:latin typeface="Times New Roman" panose="02020603050405020304" pitchFamily="18" charset="0"/>
                <a:cs typeface="Times New Roman" panose="02020603050405020304" pitchFamily="18" charset="0"/>
              </a:rPr>
              <a:t> </a:t>
            </a:r>
            <a:endParaRPr lang="ru-RU" sz="1400" dirty="0" smtClean="0">
              <a:solidFill>
                <a:srgbClr val="FF0000"/>
              </a:solidFill>
              <a:latin typeface="Times New Roman" panose="02020603050405020304" pitchFamily="18" charset="0"/>
              <a:cs typeface="Times New Roman" panose="02020603050405020304" pitchFamily="18" charset="0"/>
            </a:endParaRPr>
          </a:p>
          <a:p>
            <a:pPr algn="ctr"/>
            <a:r>
              <a:rPr lang="ru-RU" sz="1400" dirty="0" err="1" smtClean="0">
                <a:solidFill>
                  <a:srgbClr val="FF0000"/>
                </a:solidFill>
                <a:latin typeface="Times New Roman" panose="02020603050405020304" pitchFamily="18" charset="0"/>
                <a:cs typeface="Times New Roman" panose="02020603050405020304" pitchFamily="18" charset="0"/>
              </a:rPr>
              <a:t>Ереншиева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Шолпан</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76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10800000" flipV="1">
            <a:off x="262042" y="5733256"/>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sp>
        <p:nvSpPr>
          <p:cNvPr id="9" name="TextBox 8"/>
          <p:cNvSpPr txBox="1"/>
          <p:nvPr/>
        </p:nvSpPr>
        <p:spPr>
          <a:xfrm>
            <a:off x="4570404" y="5589240"/>
            <a:ext cx="446449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200" dirty="0" smtClean="0">
                <a:latin typeface="Times New Roman" pitchFamily="18" charset="0"/>
                <a:cs typeface="Times New Roman" pitchFamily="18" charset="0"/>
              </a:rPr>
              <a:t>Бас редактордың орынбасары:</a:t>
            </a:r>
          </a:p>
          <a:p>
            <a:pPr algn="ctr"/>
            <a:r>
              <a:rPr lang="kk-KZ" sz="1200" dirty="0" smtClean="0">
                <a:latin typeface="Times New Roman" pitchFamily="18" charset="0"/>
                <a:cs typeface="Times New Roman" pitchFamily="18" charset="0"/>
              </a:rPr>
              <a:t>Намазбаева А.Ж</a:t>
            </a:r>
            <a:endParaRPr lang="ru-RU" sz="1200" dirty="0" smtClean="0">
              <a:latin typeface="Times New Roman" pitchFamily="18" charset="0"/>
              <a:cs typeface="Times New Roman" pitchFamily="18" charset="0"/>
            </a:endParaRPr>
          </a:p>
          <a:p>
            <a:pPr algn="ctr"/>
            <a:r>
              <a:rPr lang="ru-RU" sz="1200" dirty="0" err="1" smtClean="0">
                <a:latin typeface="Times New Roman" pitchFamily="18" charset="0"/>
                <a:cs typeface="Times New Roman" pitchFamily="18" charset="0"/>
              </a:rPr>
              <a:t>Менш</a:t>
            </a:r>
            <a:r>
              <a:rPr lang="kk-KZ" sz="1200" dirty="0" smtClean="0">
                <a:latin typeface="Times New Roman" pitchFamily="18" charset="0"/>
                <a:cs typeface="Times New Roman" pitchFamily="18" charset="0"/>
              </a:rPr>
              <a:t>ікті тілшілер:</a:t>
            </a:r>
          </a:p>
          <a:p>
            <a:pPr algn="ct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Ораз</a:t>
            </a:r>
            <a:r>
              <a:rPr lang="ru-RU" sz="1200" dirty="0" smtClean="0">
                <a:latin typeface="Times New Roman" pitchFamily="18" charset="0"/>
                <a:cs typeface="Times New Roman" pitchFamily="18" charset="0"/>
              </a:rPr>
              <a:t> Б, Жакенова Ж.З. </a:t>
            </a:r>
          </a:p>
          <a:p>
            <a:pPr marL="171450" indent="-171450">
              <a:buFont typeface="Wingdings" pitchFamily="2" charset="2"/>
              <a:buChar char="q"/>
            </a:pPr>
            <a:r>
              <a:rPr lang="ru-RU" sz="1200" i="1" dirty="0" err="1" smtClean="0">
                <a:latin typeface="Times New Roman" pitchFamily="18" charset="0"/>
                <a:cs typeface="Times New Roman" pitchFamily="18" charset="0"/>
              </a:rPr>
              <a:t>Газетт</a:t>
            </a:r>
            <a:r>
              <a:rPr lang="kk-KZ" sz="1200" i="1" dirty="0" smtClean="0">
                <a:latin typeface="Times New Roman" pitchFamily="18" charset="0"/>
                <a:cs typeface="Times New Roman" pitchFamily="18" charset="0"/>
              </a:rPr>
              <a:t>ің электрондық нұсқасымен колледждің сайтынан таныса аласыздар</a:t>
            </a:r>
            <a:endParaRPr lang="ru-RU" sz="1200" i="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54" y="182464"/>
            <a:ext cx="30480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764704"/>
            <a:ext cx="403162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284984"/>
            <a:ext cx="4031629"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040" y="980728"/>
            <a:ext cx="4349328"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0772" y="180778"/>
            <a:ext cx="309634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ru-RU" sz="1200" dirty="0" smtClean="0">
                <a:solidFill>
                  <a:srgbClr val="FF0000"/>
                </a:solidFill>
                <a:latin typeface="Times New Roman" panose="02020603050405020304" pitchFamily="18" charset="0"/>
                <a:cs typeface="Times New Roman" panose="02020603050405020304" pitchFamily="18" charset="0"/>
              </a:rPr>
              <a:t>1 ЖЕЛТОҚСАН – </a:t>
            </a:r>
          </a:p>
          <a:p>
            <a:r>
              <a:rPr lang="ru-RU" sz="1200" dirty="0" smtClean="0">
                <a:solidFill>
                  <a:srgbClr val="FF0000"/>
                </a:solidFill>
                <a:latin typeface="Times New Roman" panose="02020603050405020304" pitchFamily="18" charset="0"/>
                <a:cs typeface="Times New Roman" panose="02020603050405020304" pitchFamily="18" charset="0"/>
              </a:rPr>
              <a:t>       ҚАЗАҚСТАН РЕСПУБЛИКАСЫНЫҢ </a:t>
            </a:r>
          </a:p>
          <a:p>
            <a:r>
              <a:rPr lang="ru-RU" sz="1200" dirty="0" smtClean="0">
                <a:solidFill>
                  <a:srgbClr val="FF0000"/>
                </a:solidFill>
                <a:latin typeface="Times New Roman" panose="02020603050405020304" pitchFamily="18" charset="0"/>
                <a:cs typeface="Times New Roman" panose="02020603050405020304" pitchFamily="18" charset="0"/>
              </a:rPr>
              <a:t>       ТҰҢҒЫШ ПРЕЗИДЕНТ КҮНІ.</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2042" y="3717032"/>
            <a:ext cx="1202573"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КҮНТІЗБЕ</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21707" y="4149080"/>
            <a:ext cx="4572000" cy="1384995"/>
          </a:xfrm>
          <a:prstGeom prst="rect">
            <a:avLst/>
          </a:prstGeom>
        </p:spPr>
        <p:txBody>
          <a:bodyPr>
            <a:spAutoFit/>
          </a:bodyPr>
          <a:lstStyle/>
          <a:p>
            <a:pPr marL="285750" indent="-285750" algn="just">
              <a:buFont typeface="Wingdings" panose="05000000000000000000" pitchFamily="2" charset="2"/>
              <a:buChar char="ü"/>
            </a:pPr>
            <a:r>
              <a:rPr lang="ru-RU" sz="1400" dirty="0" smtClean="0">
                <a:solidFill>
                  <a:srgbClr val="00B0F0"/>
                </a:solidFill>
                <a:latin typeface="Times New Roman" panose="02020603050405020304" pitchFamily="18" charset="0"/>
                <a:cs typeface="Times New Roman" panose="02020603050405020304" pitchFamily="18" charset="0"/>
              </a:rPr>
              <a:t>2021 жылы 28  ақпанда -қазақ халық поэзиясының әйгілі тұлғасы, өлең сөздің дүлдүлі, жырау, жыршы Жамбыл Жабаевтың туғанына 175 жыл. </a:t>
            </a:r>
          </a:p>
          <a:p>
            <a:pPr marL="285750" indent="-285750" algn="just">
              <a:buFont typeface="Wingdings" panose="05000000000000000000" pitchFamily="2" charset="2"/>
              <a:buChar char="ü"/>
            </a:pPr>
            <a:r>
              <a:rPr lang="ru-RU" sz="1400" dirty="0" smtClean="0">
                <a:solidFill>
                  <a:srgbClr val="00B0F0"/>
                </a:solidFill>
                <a:latin typeface="Times New Roman" panose="02020603050405020304" pitchFamily="18" charset="0"/>
                <a:cs typeface="Times New Roman" panose="02020603050405020304" pitchFamily="18" charset="0"/>
              </a:rPr>
              <a:t>2021 жылы 9 ақпанда — қазақтың ақиық ақыны, мұзбалақ ақыны атанған Мұқағали Сүлейменұлы Мақатаевтың туған күніне 90 жыл.</a:t>
            </a:r>
            <a:endParaRPr lang="ru-RU" dirty="0">
              <a:solidFill>
                <a:srgbClr val="00B0F0"/>
              </a:solidFill>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6830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658540"/>
            <a:ext cx="5904655" cy="5909310"/>
          </a:xfrm>
          <a:prstGeom prst="rect">
            <a:avLst/>
          </a:prstGeom>
          <a:noFill/>
        </p:spPr>
        <p:txBody>
          <a:bodyPr wrap="square" rtlCol="0">
            <a:spAutoFit/>
          </a:bodyPr>
          <a:lstStyle/>
          <a:p>
            <a:pPr>
              <a:lnSpc>
                <a:spcPct val="150000"/>
              </a:lnSpc>
            </a:pPr>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Күнделікті өмірде «Мен толдым, болдым» деп немесе жеткен жетістігіне </a:t>
            </a:r>
          </a:p>
          <a:p>
            <a:pPr algn="just">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кеуде қағып  мақсаттануды жаны сүймейтін бір тоға жандар болады. Бірақ өз мамандығын сүйетін, ісіне бекем, жауапкершілікті жете сезінетін олар басты ерекшілігімен көзге түсіп, көңіл қуантады.  Адал кәсіптің дәмін татқандардың бірі, өз мамандығының нағыз майталманы, тұрақты кәсіп иесі Әділова Жүрсінхан Дауытбайқызы. Қызмет орны Ұзынағаштағы  Жамбыл атындағы №6 кәсіптік техникалық лицейде іс жүргізуші, хатшы мамандығы бойынша еңбектенуде. Алғашқы еңбек жолын 1993 жылы осы кәсіптік техникалық лицейде бастаған.  Жүрсінхан болса жиырма үш жыл бойы кейіннен колледж атанған оқу орнының ыстығына күйіп, суығына тонды десек те болады. </a:t>
            </a:r>
          </a:p>
          <a:p>
            <a:pPr algn="just">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    Жылдар жылжып, сырғып күндер өтті. Жүрсінхан болса ұжымға қалыптасты, өзін нәтижелі қызметкер ретінде көрсете білді. Жүрсінхан ұзақ жылғы еңбегіне орай аудан әкімінің, «Нұр Отанның» Алғыс хатымен марапатталып, құрметке бөленіп марқайды. Біз де Жүрсінханның  отбасына амандық тілейміз.</a:t>
            </a:r>
          </a:p>
          <a:p>
            <a:pPr algn="just">
              <a:lnSpc>
                <a:spcPct val="150000"/>
              </a:lnSpc>
            </a:pPr>
            <a:endParaRPr lang="kk-KZ" sz="1400" dirty="0">
              <a:solidFill>
                <a:srgbClr val="00B0F0"/>
              </a:solidFill>
              <a:latin typeface="Times New Roman" panose="02020603050405020304" pitchFamily="18" charset="0"/>
              <a:cs typeface="Times New Roman" panose="02020603050405020304" pitchFamily="18" charset="0"/>
            </a:endParaRPr>
          </a:p>
          <a:p>
            <a:pPr algn="just">
              <a:lnSpc>
                <a:spcPct val="150000"/>
              </a:lnSpc>
            </a:pPr>
            <a:r>
              <a:rPr lang="kk-KZ" sz="1200" i="1" dirty="0" smtClean="0">
                <a:solidFill>
                  <a:srgbClr val="00B0F0"/>
                </a:solidFill>
                <a:latin typeface="Times New Roman" panose="02020603050405020304" pitchFamily="18" charset="0"/>
                <a:cs typeface="Times New Roman" panose="02020603050405020304" pitchFamily="18" charset="0"/>
              </a:rPr>
              <a:t>Сілтеме: Атамекен.-2016 жыл.-23 сәуір, 5 бет.</a:t>
            </a:r>
            <a:endParaRPr lang="ru-RU" sz="1200" i="1" dirty="0">
              <a:solidFill>
                <a:srgbClr val="00B0F0"/>
              </a:solidFill>
              <a:latin typeface="Times New Roman" panose="02020603050405020304" pitchFamily="18" charset="0"/>
              <a:cs typeface="Times New Roman" panose="02020603050405020304" pitchFamily="18" charset="0"/>
            </a:endParaRPr>
          </a:p>
        </p:txBody>
      </p:sp>
      <p:pic>
        <p:nvPicPr>
          <p:cNvPr id="1027" name="Picture 3" descr="C:\Users\User\Downloads\20201112_1447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72" t="8976" r="14857" b="9952"/>
          <a:stretch/>
        </p:blipFill>
        <p:spPr bwMode="auto">
          <a:xfrm rot="5400000">
            <a:off x="6237646" y="846178"/>
            <a:ext cx="3005411"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905635" y="3573016"/>
            <a:ext cx="1669431" cy="923330"/>
          </a:xfrm>
          <a:prstGeom prst="rect">
            <a:avLst/>
          </a:prstGeom>
        </p:spPr>
        <p:txBody>
          <a:bodyPr wrap="none">
            <a:spAutoFit/>
          </a:bodyPr>
          <a:lstStyle/>
          <a:p>
            <a:pPr algn="ctr"/>
            <a:r>
              <a:rPr lang="ru-RU" dirty="0" smtClean="0">
                <a:solidFill>
                  <a:srgbClr val="FF0000"/>
                </a:solidFill>
                <a:latin typeface="Times New Roman" panose="02020603050405020304" pitchFamily="18" charset="0"/>
                <a:cs typeface="Times New Roman" panose="02020603050405020304" pitchFamily="18" charset="0"/>
              </a:rPr>
              <a:t>Әділова</a:t>
            </a:r>
          </a:p>
          <a:p>
            <a:pPr algn="ctr"/>
            <a:r>
              <a:rPr lang="ru-RU" dirty="0" smtClean="0">
                <a:solidFill>
                  <a:srgbClr val="FF0000"/>
                </a:solidFill>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Жүрсінхан </a:t>
            </a:r>
            <a:endParaRPr lang="ru-RU" dirty="0" smtClean="0">
              <a:solidFill>
                <a:srgbClr val="FF0000"/>
              </a:solidFill>
              <a:latin typeface="Times New Roman" panose="02020603050405020304" pitchFamily="18" charset="0"/>
              <a:cs typeface="Times New Roman" panose="02020603050405020304" pitchFamily="18" charset="0"/>
            </a:endParaRPr>
          </a:p>
          <a:p>
            <a:pPr algn="ctr"/>
            <a:r>
              <a:rPr lang="ru-RU" dirty="0" smtClean="0">
                <a:solidFill>
                  <a:srgbClr val="FF0000"/>
                </a:solidFill>
                <a:latin typeface="Times New Roman" panose="02020603050405020304" pitchFamily="18" charset="0"/>
                <a:cs typeface="Times New Roman" panose="02020603050405020304" pitchFamily="18" charset="0"/>
              </a:rPr>
              <a:t>Дауытбайқызы</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14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99962"/>
            <a:ext cx="2160240" cy="32570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5487"/>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341" y="562507"/>
            <a:ext cx="1872387" cy="27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125487"/>
            <a:ext cx="2088232" cy="323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653"/>
          <a:stretch/>
        </p:blipFill>
        <p:spPr bwMode="auto">
          <a:xfrm>
            <a:off x="6804248" y="99964"/>
            <a:ext cx="2118171" cy="325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3" y="3573016"/>
            <a:ext cx="2375302" cy="294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4012282"/>
            <a:ext cx="1872208" cy="248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702" y="3573016"/>
            <a:ext cx="421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4048" y="4029868"/>
            <a:ext cx="1944216"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31260" y="4470588"/>
            <a:ext cx="1991417" cy="1569660"/>
          </a:xfrm>
          <a:prstGeom prst="rect">
            <a:avLst/>
          </a:prstGeom>
          <a:noFill/>
        </p:spPr>
        <p:txBody>
          <a:bodyPr wrap="squar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Ильясова Ж. Қашықтықтан оқытудың</a:t>
            </a:r>
          </a:p>
          <a:p>
            <a:pPr algn="ctr"/>
            <a:r>
              <a:rPr lang="kk-KZ" sz="1600" dirty="0">
                <a:solidFill>
                  <a:srgbClr val="00B0F0"/>
                </a:solidFill>
                <a:latin typeface="Times New Roman" panose="02020603050405020304" pitchFamily="18" charset="0"/>
                <a:cs typeface="Times New Roman" panose="02020603050405020304" pitchFamily="18" charset="0"/>
              </a:rPr>
              <a:t>т</a:t>
            </a:r>
            <a:r>
              <a:rPr lang="kk-KZ" sz="1600" dirty="0" smtClean="0">
                <a:solidFill>
                  <a:srgbClr val="00B0F0"/>
                </a:solidFill>
                <a:latin typeface="Times New Roman" panose="02020603050405020304" pitchFamily="18" charset="0"/>
                <a:cs typeface="Times New Roman" panose="02020603050405020304" pitchFamily="18" charset="0"/>
              </a:rPr>
              <a:t>иімділігі//Ұлы дала ұстазы.-2020.-№9.-20 б.</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47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20" y="2526328"/>
            <a:ext cx="3362064" cy="209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573016"/>
            <a:ext cx="3400673" cy="294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548680"/>
            <a:ext cx="3400673" cy="285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83" y="97830"/>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4725144"/>
            <a:ext cx="5040560" cy="1169551"/>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«Сыбайлас жемқорлыққа қарсымыз» атты аудандық ішкі саясат</a:t>
            </a:r>
          </a:p>
          <a:p>
            <a:pPr algn="ctr"/>
            <a:r>
              <a:rPr lang="kk-KZ" sz="1400" dirty="0">
                <a:solidFill>
                  <a:srgbClr val="00B0F0"/>
                </a:solidFill>
                <a:latin typeface="Times New Roman" panose="02020603050405020304" pitchFamily="18" charset="0"/>
                <a:cs typeface="Times New Roman" panose="02020603050405020304" pitchFamily="18" charset="0"/>
              </a:rPr>
              <a:t>б</a:t>
            </a:r>
            <a:r>
              <a:rPr lang="kk-KZ" sz="1400" dirty="0" smtClean="0">
                <a:solidFill>
                  <a:srgbClr val="00B0F0"/>
                </a:solidFill>
                <a:latin typeface="Times New Roman" panose="02020603050405020304" pitchFamily="18" charset="0"/>
                <a:cs typeface="Times New Roman" panose="02020603050405020304" pitchFamily="18" charset="0"/>
              </a:rPr>
              <a:t>өлімінің ұйымдастыруымен өткен конкурста орыс тілі пәнінің </a:t>
            </a:r>
          </a:p>
          <a:p>
            <a:pPr algn="ctr"/>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қытушысы Алияқпар Ш 3-ші орын алды, колледжіміздің </a:t>
            </a:r>
          </a:p>
          <a:p>
            <a:pPr algn="ctr"/>
            <a:r>
              <a:rPr lang="kk-KZ" sz="1400" dirty="0" smtClean="0">
                <a:solidFill>
                  <a:srgbClr val="00B0F0"/>
                </a:solidFill>
                <a:latin typeface="Times New Roman" panose="02020603050405020304" pitchFamily="18" charset="0"/>
                <a:cs typeface="Times New Roman" panose="02020603050405020304" pitchFamily="18" charset="0"/>
              </a:rPr>
              <a:t>«Өзін-өзі басқару» ұйымының студенттері Гожалимов Абдусалам, Серикұлы Қайрат  2-ші орын алды.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40909" y="6152591"/>
            <a:ext cx="2205797" cy="369332"/>
          </a:xfrm>
          <a:prstGeom prst="rect">
            <a:avLst/>
          </a:prstGeom>
          <a:noFill/>
        </p:spPr>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ҚҰТТЫҚТАЙМЫЗ!</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024" y="620688"/>
            <a:ext cx="1498476"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620688"/>
            <a:ext cx="1772816"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936" y="620688"/>
            <a:ext cx="1621741"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85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708920"/>
            <a:ext cx="4176464" cy="255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1484"/>
            <a:ext cx="4176464" cy="239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758" y="548680"/>
            <a:ext cx="431323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758" y="2852936"/>
            <a:ext cx="4280815"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644007" y="5489624"/>
            <a:ext cx="4176465" cy="1077218"/>
          </a:xfrm>
          <a:prstGeom prst="rect">
            <a:avLst/>
          </a:prstGeom>
        </p:spPr>
        <p:txBody>
          <a:bodyPr wrap="square">
            <a:spAutoFit/>
          </a:bodyPr>
          <a:lstStyle/>
          <a:p>
            <a:pPr algn="ctr"/>
            <a:r>
              <a:rPr lang="ru-RU" sz="1600" dirty="0">
                <a:solidFill>
                  <a:srgbClr val="00B0F0"/>
                </a:solidFill>
                <a:latin typeface="Times New Roman" panose="02020603050405020304" pitchFamily="18" charset="0"/>
                <a:cs typeface="Times New Roman" panose="02020603050405020304" pitchFamily="18" charset="0"/>
              </a:rPr>
              <a:t>Алматы </a:t>
            </a:r>
            <a:r>
              <a:rPr lang="ru-RU" sz="1600" dirty="0" err="1">
                <a:solidFill>
                  <a:srgbClr val="00B0F0"/>
                </a:solidFill>
                <a:latin typeface="Times New Roman" panose="02020603050405020304" pitchFamily="18" charset="0"/>
                <a:cs typeface="Times New Roman" panose="02020603050405020304" pitchFamily="18" charset="0"/>
              </a:rPr>
              <a:t>облысының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жастар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саясаты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мәселелері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басқармасының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ұйымдастыруымен</a:t>
            </a:r>
            <a:r>
              <a:rPr lang="ru-RU" sz="1600" dirty="0">
                <a:solidFill>
                  <a:srgbClr val="00B0F0"/>
                </a:solidFill>
                <a:latin typeface="Times New Roman" panose="02020603050405020304" pitchFamily="18" charset="0"/>
                <a:cs typeface="Times New Roman" panose="02020603050405020304" pitchFamily="18" charset="0"/>
              </a:rPr>
              <a:t> "</a:t>
            </a:r>
            <a:r>
              <a:rPr lang="en-US" sz="1600" dirty="0">
                <a:solidFill>
                  <a:srgbClr val="00B0F0"/>
                </a:solidFill>
                <a:latin typeface="Times New Roman" panose="02020603050405020304" pitchFamily="18" charset="0"/>
                <a:cs typeface="Times New Roman" panose="02020603050405020304" pitchFamily="18" charset="0"/>
              </a:rPr>
              <a:t>Egov.kz </a:t>
            </a:r>
            <a:r>
              <a:rPr lang="ru-RU" sz="1600" dirty="0">
                <a:solidFill>
                  <a:srgbClr val="00B0F0"/>
                </a:solidFill>
                <a:latin typeface="Times New Roman" panose="02020603050405020304" pitchFamily="18" charset="0"/>
                <a:cs typeface="Times New Roman" panose="02020603050405020304" pitchFamily="18" charset="0"/>
              </a:rPr>
              <a:t>жаршысы" </a:t>
            </a:r>
            <a:r>
              <a:rPr lang="ru-RU" sz="1600" dirty="0" err="1">
                <a:solidFill>
                  <a:srgbClr val="00B0F0"/>
                </a:solidFill>
                <a:latin typeface="Times New Roman" panose="02020603050405020304" pitchFamily="18" charset="0"/>
                <a:cs typeface="Times New Roman" panose="02020603050405020304" pitchFamily="18" charset="0"/>
              </a:rPr>
              <a:t>жобасының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салтанатты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жабылу</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рәсім</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86758" y="107340"/>
            <a:ext cx="1897699"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"EGOV.KZ </a:t>
            </a:r>
            <a:r>
              <a:rPr lang="ru-RU" sz="1200" dirty="0" smtClean="0">
                <a:solidFill>
                  <a:srgbClr val="FF0000"/>
                </a:solidFill>
                <a:latin typeface="Times New Roman" panose="02020603050405020304" pitchFamily="18" charset="0"/>
                <a:cs typeface="Times New Roman" panose="02020603050405020304" pitchFamily="18" charset="0"/>
              </a:rPr>
              <a:t>ЖАРШЫСЫ" </a:t>
            </a:r>
            <a:endParaRPr lang="ru-RU"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08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6742" y="5900945"/>
            <a:ext cx="7416824" cy="646331"/>
          </a:xfrm>
          <a:prstGeom prst="rect">
            <a:avLst/>
          </a:prstGeom>
        </p:spPr>
        <p:txBody>
          <a:bodyPr wrap="square">
            <a:spAutoFit/>
          </a:bodyPr>
          <a:lstStyle/>
          <a:p>
            <a:pPr algn="ctr"/>
            <a:r>
              <a:rPr lang="ru-RU" dirty="0" err="1">
                <a:solidFill>
                  <a:srgbClr val="00B0F0"/>
                </a:solidFill>
                <a:latin typeface="Times New Roman" panose="02020603050405020304" pitchFamily="18" charset="0"/>
                <a:cs typeface="Times New Roman" panose="02020603050405020304" pitchFamily="18" charset="0"/>
              </a:rPr>
              <a:t>Колледжіміздің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Мейірім"еріктілер</a:t>
            </a:r>
            <a:r>
              <a:rPr lang="ru-RU" dirty="0">
                <a:solidFill>
                  <a:srgbClr val="00B0F0"/>
                </a:solidFill>
                <a:latin typeface="Times New Roman" panose="02020603050405020304" pitchFamily="18" charset="0"/>
                <a:cs typeface="Times New Roman" panose="02020603050405020304" pitchFamily="18" charset="0"/>
              </a:rPr>
              <a:t> </a:t>
            </a:r>
            <a:r>
              <a:rPr lang="ru-RU" dirty="0" smtClean="0">
                <a:solidFill>
                  <a:srgbClr val="00B0F0"/>
                </a:solidFill>
                <a:latin typeface="Times New Roman" panose="02020603050405020304" pitchFamily="18" charset="0"/>
                <a:cs typeface="Times New Roman" panose="02020603050405020304" pitchFamily="18" charset="0"/>
              </a:rPr>
              <a:t>клубы</a:t>
            </a:r>
          </a:p>
          <a:p>
            <a:pPr algn="ctr"/>
            <a:r>
              <a:rPr lang="ru-RU" dirty="0" smtClean="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қардың</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алғашқы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күні</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жалғыз</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басты</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қарттарымызға</a:t>
            </a:r>
            <a:r>
              <a:rPr lang="ru-RU" dirty="0">
                <a:solidFill>
                  <a:srgbClr val="00B0F0"/>
                </a:solidFill>
                <a:latin typeface="Times New Roman" panose="02020603050405020304" pitchFamily="18" charset="0"/>
                <a:cs typeface="Times New Roman" panose="02020603050405020304" pitchFamily="18" charset="0"/>
              </a:rPr>
              <a:t> </a:t>
            </a:r>
            <a:r>
              <a:rPr lang="ru-RU" dirty="0" err="1">
                <a:solidFill>
                  <a:srgbClr val="00B0F0"/>
                </a:solidFill>
                <a:latin typeface="Times New Roman" panose="02020603050405020304" pitchFamily="18" charset="0"/>
                <a:cs typeface="Times New Roman" panose="02020603050405020304" pitchFamily="18" charset="0"/>
              </a:rPr>
              <a:t>көмекке</a:t>
            </a:r>
            <a:r>
              <a:rPr lang="ru-RU" dirty="0">
                <a:solidFill>
                  <a:srgbClr val="00B0F0"/>
                </a:solidFill>
                <a:latin typeface="Times New Roman" panose="02020603050405020304" pitchFamily="18" charset="0"/>
                <a:cs typeface="Times New Roman" panose="02020603050405020304" pitchFamily="18" charset="0"/>
              </a:rPr>
              <a:t> барды.</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20" y="553168"/>
            <a:ext cx="2937520" cy="244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864" y="157136"/>
            <a:ext cx="2683296" cy="283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38830"/>
            <a:ext cx="2736304" cy="285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131050"/>
            <a:ext cx="2736304" cy="276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3118499"/>
            <a:ext cx="2664296" cy="278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56" t="10200" r="22037" b="10717"/>
          <a:stretch/>
        </p:blipFill>
        <p:spPr bwMode="auto">
          <a:xfrm>
            <a:off x="194320" y="3140968"/>
            <a:ext cx="2937520" cy="275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05" y="138831"/>
            <a:ext cx="13589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6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13589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1" y="602977"/>
            <a:ext cx="2852737"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33077"/>
            <a:ext cx="273050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41337"/>
            <a:ext cx="285273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1" y="3933056"/>
            <a:ext cx="262371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838" y="3933056"/>
            <a:ext cx="216041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436096" y="3861048"/>
            <a:ext cx="3598804" cy="2800767"/>
          </a:xfrm>
          <a:prstGeom prst="rect">
            <a:avLst/>
          </a:prstGeom>
        </p:spPr>
        <p:txBody>
          <a:bodyPr wrap="square">
            <a:spAutoFit/>
          </a:bodyPr>
          <a:lstStyle/>
          <a:p>
            <a:pPr algn="just"/>
            <a:r>
              <a:rPr lang="ru-RU" sz="1600" dirty="0" smtClean="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Мейірім</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еріктілер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тобы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Республикалық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Бетперде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тағыңыз</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акциясы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аясында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орталық</a:t>
            </a:r>
            <a:r>
              <a:rPr lang="ru-RU" sz="1600" dirty="0">
                <a:solidFill>
                  <a:srgbClr val="00B0F0"/>
                </a:solidFill>
                <a:latin typeface="Times New Roman" panose="02020603050405020304" pitchFamily="18" charset="0"/>
                <a:cs typeface="Times New Roman" panose="02020603050405020304" pitchFamily="18" charset="0"/>
              </a:rPr>
              <a:t> Абай </a:t>
            </a:r>
            <a:r>
              <a:rPr lang="ru-RU" sz="1600" dirty="0" err="1">
                <a:solidFill>
                  <a:srgbClr val="00B0F0"/>
                </a:solidFill>
                <a:latin typeface="Times New Roman" panose="02020603050405020304" pitchFamily="18" charset="0"/>
                <a:cs typeface="Times New Roman" panose="02020603050405020304" pitchFamily="18" charset="0"/>
              </a:rPr>
              <a:t>Жапар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сауда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кешені</a:t>
            </a:r>
            <a:r>
              <a:rPr lang="ru-RU" sz="1600" dirty="0">
                <a:solidFill>
                  <a:srgbClr val="00B0F0"/>
                </a:solidFill>
                <a:latin typeface="Times New Roman" panose="02020603050405020304" pitchFamily="18" charset="0"/>
                <a:cs typeface="Times New Roman" panose="02020603050405020304" pitchFamily="18" charset="0"/>
              </a:rPr>
              <a:t> мен </a:t>
            </a:r>
            <a:r>
              <a:rPr lang="ru-RU" sz="1600" dirty="0" err="1">
                <a:solidFill>
                  <a:srgbClr val="00B0F0"/>
                </a:solidFill>
                <a:latin typeface="Times New Roman" panose="02020603050405020304" pitchFamily="18" charset="0"/>
                <a:cs typeface="Times New Roman" panose="02020603050405020304" pitchFamily="18" charset="0"/>
              </a:rPr>
              <a:t>орталық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көшелерде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аудан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тұрғындарына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тегін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бетперде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үлестірді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Шараның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басты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мақсаты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әлемді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әбігерге</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салған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індеттің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екінші</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толқынын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болдырмай</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сақтық</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шараларын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орындап</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алдын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алу</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Жақыныңыздың</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денсаулығын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сақтаңыз</a:t>
            </a:r>
            <a:r>
              <a:rPr lang="ru-RU" sz="1600"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6626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Rar$DIa5868.8494\20201130_1429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22" r="9460"/>
          <a:stretch/>
        </p:blipFill>
        <p:spPr bwMode="auto">
          <a:xfrm>
            <a:off x="125288" y="2564904"/>
            <a:ext cx="2862536"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Rar$DIa5868.13915\20201130_1429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87" r="11400" b="4233"/>
          <a:stretch/>
        </p:blipFill>
        <p:spPr bwMode="auto">
          <a:xfrm>
            <a:off x="125288" y="438572"/>
            <a:ext cx="2862536" cy="19998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Rar$DIa5868.17347\20201130_1429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16" t="8418" r="17403" b="6081"/>
          <a:stretch/>
        </p:blipFill>
        <p:spPr bwMode="auto">
          <a:xfrm>
            <a:off x="162458" y="4505614"/>
            <a:ext cx="2825366" cy="2235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Rar$DIa6260.41632\20201202_1240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38" r="10004"/>
          <a:stretch/>
        </p:blipFill>
        <p:spPr bwMode="auto">
          <a:xfrm>
            <a:off x="3131839" y="2585908"/>
            <a:ext cx="2664297" cy="177919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AppData\Local\Temp\Rar$DIa6260.44866\20201202_1240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90" r="7776"/>
          <a:stretch/>
        </p:blipFill>
        <p:spPr bwMode="auto">
          <a:xfrm>
            <a:off x="6012160" y="116630"/>
            <a:ext cx="2880320" cy="2321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AppData\Local\Temp\Rar$DIa6260.47296\20201202_12405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215" t="5578" r="15439" b="5825"/>
          <a:stretch/>
        </p:blipFill>
        <p:spPr bwMode="auto">
          <a:xfrm>
            <a:off x="3203848" y="4505614"/>
            <a:ext cx="2592288" cy="223575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AppData\Local\Temp\Rar$DIa6260.1372\IMG-20201202-WA000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834" b="9947"/>
          <a:stretch/>
        </p:blipFill>
        <p:spPr bwMode="auto">
          <a:xfrm rot="16200000">
            <a:off x="6309245" y="4158132"/>
            <a:ext cx="2214144" cy="29523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AppData\Local\Temp\Rar$DIa6260.5575\IMG-20201202-WA00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303103" y="-54633"/>
            <a:ext cx="2321769" cy="26642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01" y="44624"/>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Еко\Desktop\IMG-20201201-WA000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352" t="16622" r="5098" b="12650"/>
          <a:stretch/>
        </p:blipFill>
        <p:spPr bwMode="auto">
          <a:xfrm rot="16200000">
            <a:off x="6477111" y="2055145"/>
            <a:ext cx="1950420" cy="288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75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44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24" y="645840"/>
            <a:ext cx="3382963" cy="28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94990"/>
            <a:ext cx="2481263" cy="330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188640"/>
            <a:ext cx="266382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24" y="3645024"/>
            <a:ext cx="245836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6299" y="3645024"/>
            <a:ext cx="192722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3645024"/>
            <a:ext cx="208823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4825" y="3645024"/>
            <a:ext cx="198120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2251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14093</TotalTime>
  <Words>861</Words>
  <Application>Microsoft Office PowerPoint</Application>
  <PresentationFormat>Экран (4:3)</PresentationFormat>
  <Paragraphs>57</Paragraphs>
  <Slides>11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2548</cp:revision>
  <dcterms:created xsi:type="dcterms:W3CDTF">2018-12-07T08:23:31Z</dcterms:created>
  <dcterms:modified xsi:type="dcterms:W3CDTF">2020-12-03T04:06:10Z</dcterms:modified>
</cp:coreProperties>
</file>