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3" r:id="rId3"/>
    <p:sldId id="266" r:id="rId4"/>
    <p:sldId id="262" r:id="rId5"/>
    <p:sldId id="261" r:id="rId6"/>
    <p:sldId id="264" r:id="rId7"/>
    <p:sldId id="265" r:id="rId8"/>
    <p:sldId id="268" r:id="rId9"/>
    <p:sldId id="260" r:id="rId10"/>
    <p:sldId id="258"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p:cViewPr varScale="1">
        <p:scale>
          <a:sx n="62" d="100"/>
          <a:sy n="62" d="100"/>
        </p:scale>
        <p:origin x="-1324"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7219D-6B84-4391-9125-F73E235B8A86}" type="datetimeFigureOut">
              <a:rPr lang="ru-RU" smtClean="0"/>
              <a:t>10.12.2019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F70084-20D1-4166-A4A6-DC1740525C6E}" type="slidenum">
              <a:rPr lang="ru-RU" smtClean="0"/>
              <a:t>‹#›</a:t>
            </a:fld>
            <a:endParaRPr lang="ru-RU"/>
          </a:p>
        </p:txBody>
      </p:sp>
    </p:spTree>
    <p:extLst>
      <p:ext uri="{BB962C8B-B14F-4D97-AF65-F5344CB8AC3E}">
        <p14:creationId xmlns:p14="http://schemas.microsoft.com/office/powerpoint/2010/main" val="1246205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1</a:t>
            </a:fld>
            <a:endParaRPr lang="ru-RU"/>
          </a:p>
        </p:txBody>
      </p:sp>
    </p:spTree>
    <p:extLst>
      <p:ext uri="{BB962C8B-B14F-4D97-AF65-F5344CB8AC3E}">
        <p14:creationId xmlns:p14="http://schemas.microsoft.com/office/powerpoint/2010/main" val="388194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10</a:t>
            </a:fld>
            <a:endParaRPr lang="ru-RU"/>
          </a:p>
        </p:txBody>
      </p:sp>
    </p:spTree>
    <p:extLst>
      <p:ext uri="{BB962C8B-B14F-4D97-AF65-F5344CB8AC3E}">
        <p14:creationId xmlns:p14="http://schemas.microsoft.com/office/powerpoint/2010/main" val="209351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10.12.2019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10.12.2019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10.12.2019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10.12.2019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10.12.2019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10.12.2019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10.12.2019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10.12.2019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10.12.2019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10.12.2019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10.12.2019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10.12.2019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hyperlink" Target="mailto:pl_shkola-6@mail.ru" TargetMode="Externa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43.png"/><Relationship Id="rId4" Type="http://schemas.openxmlformats.org/officeDocument/2006/relationships/image" Target="../media/image50.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725044" y="882413"/>
            <a:ext cx="5904656" cy="650937"/>
          </a:xfrm>
          <a:prstGeom prst="rect">
            <a:avLst/>
          </a:prstGeom>
          <a:solidFill>
            <a:srgbClr val="00B0F0"/>
          </a:solidFill>
          <a:ln w="38100" cap="flat" cmpd="sng" algn="ctr">
            <a:solidFill>
              <a:srgbClr val="FFFF00"/>
            </a:solidFill>
            <a:prstDash val="solid"/>
          </a:ln>
        </p:spPr>
        <p:style>
          <a:lnRef idx="3">
            <a:schemeClr val="lt1"/>
          </a:lnRef>
          <a:fillRef idx="1">
            <a:schemeClr val="accent6"/>
          </a:fillRef>
          <a:effectRef idx="1">
            <a:schemeClr val="accent6"/>
          </a:effectRef>
          <a:fontRef idx="minor">
            <a:schemeClr val="lt1"/>
          </a:fontRef>
        </p:style>
        <p:txBody>
          <a:bodyPr>
            <a:normAutofit fontScale="9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4800" dirty="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5" name="Подзаголовок 2"/>
          <p:cNvSpPr txBox="1">
            <a:spLocks/>
          </p:cNvSpPr>
          <p:nvPr/>
        </p:nvSpPr>
        <p:spPr>
          <a:xfrm>
            <a:off x="1907704" y="1620057"/>
            <a:ext cx="5328592" cy="24302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kk-KZ" sz="1050" b="1" dirty="0" smtClean="0">
                <a:solidFill>
                  <a:schemeClr val="tx1"/>
                </a:solidFill>
                <a:latin typeface="Times New Roman" pitchFamily="18" charset="0"/>
                <a:cs typeface="Times New Roman" pitchFamily="18" charset="0"/>
              </a:rPr>
              <a:t>     </a:t>
            </a:r>
            <a:r>
              <a:rPr lang="en-US" sz="1050" b="1" dirty="0" smtClean="0">
                <a:solidFill>
                  <a:srgbClr val="0070C0"/>
                </a:solidFill>
                <a:latin typeface="Times New Roman" pitchFamily="18" charset="0"/>
                <a:cs typeface="Times New Roman" pitchFamily="18" charset="0"/>
              </a:rPr>
              <a:t> </a:t>
            </a:r>
            <a:r>
              <a:rPr lang="en-US" sz="1050" b="1" dirty="0">
                <a:solidFill>
                  <a:srgbClr val="0070C0"/>
                </a:solidFill>
                <a:latin typeface="Times New Roman" pitchFamily="18" charset="0"/>
                <a:cs typeface="Times New Roman" pitchFamily="18" charset="0"/>
              </a:rPr>
              <a:t>http://</a:t>
            </a:r>
            <a:r>
              <a:rPr lang="en-US" sz="1050" b="1" dirty="0" smtClean="0">
                <a:solidFill>
                  <a:srgbClr val="0070C0"/>
                </a:solidFill>
                <a:latin typeface="Times New Roman" pitchFamily="18" charset="0"/>
                <a:cs typeface="Times New Roman" pitchFamily="18" charset="0"/>
              </a:rPr>
              <a:t>zhambyl-pk.kz                                      </a:t>
            </a:r>
            <a:r>
              <a:rPr lang="kk-KZ" sz="1050" dirty="0" smtClean="0">
                <a:solidFill>
                  <a:srgbClr val="0070C0"/>
                </a:solidFill>
              </a:rPr>
              <a:t>e-mail:</a:t>
            </a:r>
            <a:r>
              <a:rPr lang="kk-KZ" sz="1050" dirty="0" smtClean="0">
                <a:hlinkClick r:id="rId3"/>
              </a:rPr>
              <a:t>pl_shkola-6@mail.ru</a:t>
            </a:r>
            <a:endParaRPr lang="ru-RU" sz="1050" b="1" dirty="0">
              <a:solidFill>
                <a:srgbClr val="0070C0"/>
              </a:solidFill>
              <a:latin typeface="Times New Roman" pitchFamily="18" charset="0"/>
              <a:cs typeface="Times New Roman" pitchFamily="18" charset="0"/>
            </a:endParaRPr>
          </a:p>
        </p:txBody>
      </p:sp>
      <p:sp>
        <p:nvSpPr>
          <p:cNvPr id="6" name="TextBox 5"/>
          <p:cNvSpPr txBox="1"/>
          <p:nvPr/>
        </p:nvSpPr>
        <p:spPr>
          <a:xfrm>
            <a:off x="4782708" y="56818"/>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12" y="116632"/>
            <a:ext cx="1271652" cy="1113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3545" y="290922"/>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790203" y="1562532"/>
            <a:ext cx="1084586" cy="5539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dirty="0" smtClean="0"/>
              <a:t>№11 (13)</a:t>
            </a:r>
          </a:p>
          <a:p>
            <a:pPr algn="ctr"/>
            <a:r>
              <a:rPr lang="kk-KZ" sz="1200" dirty="0" smtClean="0"/>
              <a:t> 2019 жыл</a:t>
            </a:r>
            <a:endParaRPr lang="ru-RU" sz="1200" dirty="0"/>
          </a:p>
        </p:txBody>
      </p:sp>
      <p:sp>
        <p:nvSpPr>
          <p:cNvPr id="10" name="TextBox 9"/>
          <p:cNvSpPr txBox="1"/>
          <p:nvPr/>
        </p:nvSpPr>
        <p:spPr>
          <a:xfrm>
            <a:off x="199504" y="1307629"/>
            <a:ext cx="1276152"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 бастап шығады</a:t>
            </a:r>
            <a:endParaRPr lang="ru-RU" sz="8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552" y="1915876"/>
            <a:ext cx="3687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3775" y="2278641"/>
            <a:ext cx="2685552" cy="165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505" y="5085185"/>
            <a:ext cx="2572295" cy="164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332" y="2405041"/>
            <a:ext cx="1896396" cy="123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9504" y="3754518"/>
            <a:ext cx="1924224" cy="1258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95736" y="2437114"/>
            <a:ext cx="4078039" cy="1077218"/>
          </a:xfrm>
          <a:prstGeom prst="rect">
            <a:avLst/>
          </a:prstGeom>
          <a:noFill/>
        </p:spPr>
        <p:txBody>
          <a:bodyPr wrap="none" rtlCol="0">
            <a:spAutoFit/>
          </a:bodyPr>
          <a:lstStyle/>
          <a:p>
            <a:r>
              <a:rPr lang="ru-RU" sz="1600" dirty="0" smtClean="0">
                <a:solidFill>
                  <a:srgbClr val="00B0F0"/>
                </a:solidFill>
                <a:latin typeface="Times New Roman" panose="02020603050405020304" pitchFamily="18" charset="0"/>
                <a:cs typeface="Times New Roman" panose="02020603050405020304" pitchFamily="18" charset="0"/>
              </a:rPr>
              <a:t>Есть фотографии в альбоме старом –</a:t>
            </a:r>
          </a:p>
          <a:p>
            <a:r>
              <a:rPr lang="ru-RU" sz="1600" dirty="0" smtClean="0">
                <a:solidFill>
                  <a:srgbClr val="00B0F0"/>
                </a:solidFill>
                <a:latin typeface="Times New Roman" panose="02020603050405020304" pitchFamily="18" charset="0"/>
                <a:cs typeface="Times New Roman" panose="02020603050405020304" pitchFamily="18" charset="0"/>
              </a:rPr>
              <a:t>Подумать страшно, сколько им уж лет!-</a:t>
            </a:r>
          </a:p>
          <a:p>
            <a:r>
              <a:rPr lang="ru-RU" sz="1600" dirty="0" smtClean="0">
                <a:solidFill>
                  <a:srgbClr val="00B0F0"/>
                </a:solidFill>
                <a:latin typeface="Times New Roman" panose="02020603050405020304" pitchFamily="18" charset="0"/>
                <a:cs typeface="Times New Roman" panose="02020603050405020304" pitchFamily="18" charset="0"/>
              </a:rPr>
              <a:t>Остановилось время в кадре каждом</a:t>
            </a:r>
            <a:r>
              <a:rPr lang="kk-KZ" sz="1600" dirty="0" smtClean="0">
                <a:solidFill>
                  <a:srgbClr val="00B0F0"/>
                </a:solidFill>
                <a:latin typeface="Times New Roman" panose="02020603050405020304" pitchFamily="18" charset="0"/>
                <a:cs typeface="Times New Roman" panose="02020603050405020304" pitchFamily="18" charset="0"/>
              </a:rPr>
              <a:t>.</a:t>
            </a:r>
          </a:p>
          <a:p>
            <a:r>
              <a:rPr lang="kk-KZ" sz="1600" dirty="0" smtClean="0">
                <a:solidFill>
                  <a:srgbClr val="00B0F0"/>
                </a:solidFill>
                <a:latin typeface="Times New Roman" panose="02020603050405020304" pitchFamily="18" charset="0"/>
                <a:cs typeface="Times New Roman" panose="02020603050405020304" pitchFamily="18" charset="0"/>
              </a:rPr>
              <a:t>Мне очень дорог черно-белый строгий цвет.</a:t>
            </a:r>
            <a:endParaRPr lang="ru-RU" sz="1600" dirty="0">
              <a:solidFill>
                <a:srgbClr val="00B0F0"/>
              </a:solidFill>
              <a:latin typeface="Times New Roman" panose="02020603050405020304" pitchFamily="18" charset="0"/>
              <a:cs typeface="Times New Roman" panose="02020603050405020304" pitchFamily="18" charset="0"/>
            </a:endParaRPr>
          </a:p>
        </p:txBody>
      </p:sp>
      <p:pic>
        <p:nvPicPr>
          <p:cNvPr id="103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899066">
            <a:off x="2327695" y="3584746"/>
            <a:ext cx="1656184" cy="121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662861">
            <a:off x="4546175" y="4857126"/>
            <a:ext cx="1589555" cy="122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735852">
            <a:off x="3286400" y="4202266"/>
            <a:ext cx="1663013" cy="140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73775" y="4971181"/>
            <a:ext cx="2685552" cy="175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10530" y="3656284"/>
            <a:ext cx="4099295" cy="1323439"/>
          </a:xfrm>
          <a:prstGeom prst="rect">
            <a:avLst/>
          </a:prstGeom>
          <a:noFill/>
        </p:spPr>
        <p:txBody>
          <a:bodyPr wrap="square" rtlCol="0">
            <a:spAutoFit/>
          </a:bodyPr>
          <a:lstStyle/>
          <a:p>
            <a:r>
              <a:rPr lang="kk-KZ" sz="1600" dirty="0" smtClean="0">
                <a:solidFill>
                  <a:srgbClr val="00B0F0"/>
                </a:solidFill>
                <a:latin typeface="Times New Roman" panose="02020603050405020304" pitchFamily="18" charset="0"/>
                <a:cs typeface="Times New Roman" panose="02020603050405020304" pitchFamily="18" charset="0"/>
              </a:rPr>
              <a:t>Старый альбом,</a:t>
            </a:r>
          </a:p>
          <a:p>
            <a:r>
              <a:rPr lang="kk-KZ" sz="1600" dirty="0" smtClean="0">
                <a:solidFill>
                  <a:srgbClr val="00B0F0"/>
                </a:solidFill>
                <a:latin typeface="Times New Roman" panose="02020603050405020304" pitchFamily="18" charset="0"/>
                <a:cs typeface="Times New Roman" panose="02020603050405020304" pitchFamily="18" charset="0"/>
              </a:rPr>
              <a:t>      Пожелтевшее фото</a:t>
            </a:r>
          </a:p>
          <a:p>
            <a:r>
              <a:rPr lang="kk-KZ" sz="1600" dirty="0" smtClean="0">
                <a:solidFill>
                  <a:srgbClr val="00B0F0"/>
                </a:solidFill>
                <a:latin typeface="Times New Roman" panose="02020603050405020304" pitchFamily="18" charset="0"/>
                <a:cs typeface="Times New Roman" panose="02020603050405020304" pitchFamily="18" charset="0"/>
              </a:rPr>
              <a:t>            Заполнено много листов</a:t>
            </a:r>
          </a:p>
          <a:p>
            <a:r>
              <a:rPr lang="kk-KZ" sz="1600" dirty="0" smtClean="0">
                <a:solidFill>
                  <a:srgbClr val="00B0F0"/>
                </a:solidFill>
                <a:latin typeface="Times New Roman" panose="02020603050405020304" pitchFamily="18" charset="0"/>
                <a:cs typeface="Times New Roman" panose="02020603050405020304" pitchFamily="18" charset="0"/>
              </a:rPr>
              <a:t>                  Перевернешь их, проходит забота</a:t>
            </a:r>
          </a:p>
          <a:p>
            <a:r>
              <a:rPr lang="kk-KZ" sz="1600" dirty="0" smtClean="0">
                <a:solidFill>
                  <a:srgbClr val="00B0F0"/>
                </a:solidFill>
                <a:latin typeface="Times New Roman" panose="02020603050405020304" pitchFamily="18" charset="0"/>
                <a:cs typeface="Times New Roman" panose="02020603050405020304" pitchFamily="18" charset="0"/>
              </a:rPr>
              <a:t>                                 Снова ты к жизни готов.</a:t>
            </a:r>
            <a:endParaRPr lang="ru-RU" sz="1600" dirty="0">
              <a:solidFill>
                <a:srgbClr val="00B0F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707466" y="6185661"/>
            <a:ext cx="361849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kk-KZ" b="1" dirty="0" smtClean="0">
                <a:solidFill>
                  <a:srgbClr val="00B050"/>
                </a:solidFill>
                <a:latin typeface="Times New Roman" panose="02020603050405020304" pitchFamily="18" charset="0"/>
                <a:cs typeface="Times New Roman" panose="02020603050405020304" pitchFamily="18" charset="0"/>
              </a:rPr>
              <a:t>СИРЕК СУРЕТТЕР СӨЙЛЕЙДІ</a:t>
            </a:r>
            <a:endParaRPr lang="ru-RU"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8008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5898253"/>
            <a:ext cx="4069809" cy="80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rot="10800000" flipV="1">
            <a:off x="292032" y="5685799"/>
            <a:ext cx="28398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200" dirty="0">
                <a:latin typeface="Times New Roman" panose="02020603050405020304" pitchFamily="18" charset="0"/>
                <a:cs typeface="Times New Roman" panose="02020603050405020304" pitchFamily="18" charset="0"/>
              </a:rPr>
              <a:t> Директор-бас редактор</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Алтаев </a:t>
            </a:r>
            <a:r>
              <a:rPr lang="ru-RU" sz="1200" dirty="0">
                <a:latin typeface="Times New Roman" panose="02020603050405020304" pitchFamily="18" charset="0"/>
                <a:cs typeface="Times New Roman" panose="02020603050405020304" pitchFamily="18" charset="0"/>
              </a:rPr>
              <a:t>Б.Б.</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Мекен-жайымыз</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040600. </a:t>
            </a:r>
            <a:r>
              <a:rPr lang="ru-RU" sz="1200" dirty="0" err="1">
                <a:latin typeface="Times New Roman" panose="02020603050405020304" pitchFamily="18" charset="0"/>
                <a:cs typeface="Times New Roman" panose="02020603050405020304" pitchFamily="18" charset="0"/>
              </a:rPr>
              <a:t>Ұзынағаш</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Сарыбай</a:t>
            </a:r>
            <a:r>
              <a:rPr lang="ru-RU" sz="1200" dirty="0">
                <a:latin typeface="Times New Roman" panose="02020603050405020304" pitchFamily="18" charset="0"/>
                <a:cs typeface="Times New Roman" panose="02020603050405020304" pitchFamily="18" charset="0"/>
              </a:rPr>
              <a:t> би 71</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86" y="142573"/>
            <a:ext cx="2027650" cy="109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142573"/>
            <a:ext cx="3798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32196" y="1421947"/>
            <a:ext cx="3359684" cy="3939540"/>
          </a:xfrm>
          <a:prstGeom prst="rect">
            <a:avLst/>
          </a:prstGeom>
        </p:spPr>
        <p:txBody>
          <a:bodyPr wrap="square">
            <a:spAutoFit/>
          </a:bodyPr>
          <a:lstStyle/>
          <a:p>
            <a:pPr algn="ctr"/>
            <a:r>
              <a:rPr lang="ru-RU" sz="1400" i="1" dirty="0" err="1">
                <a:solidFill>
                  <a:srgbClr val="FF0000"/>
                </a:solidFill>
                <a:latin typeface="Times New Roman" panose="02020603050405020304" pitchFamily="18" charset="0"/>
                <a:cs typeface="Times New Roman" panose="02020603050405020304" pitchFamily="18" charset="0"/>
              </a:rPr>
              <a:t>Қазақ</a:t>
            </a:r>
            <a:r>
              <a:rPr lang="ru-RU" sz="1400" i="1" dirty="0">
                <a:solidFill>
                  <a:srgbClr val="FF0000"/>
                </a:solidFill>
                <a:latin typeface="Times New Roman" panose="02020603050405020304" pitchFamily="18" charset="0"/>
                <a:cs typeface="Times New Roman" panose="02020603050405020304" pitchFamily="18" charset="0"/>
              </a:rPr>
              <a:t> </a:t>
            </a:r>
            <a:r>
              <a:rPr lang="ru-RU" sz="1400" i="1" dirty="0" err="1">
                <a:solidFill>
                  <a:srgbClr val="FF0000"/>
                </a:solidFill>
                <a:latin typeface="Times New Roman" panose="02020603050405020304" pitchFamily="18" charset="0"/>
                <a:cs typeface="Times New Roman" panose="02020603050405020304" pitchFamily="18" charset="0"/>
              </a:rPr>
              <a:t>тілі</a:t>
            </a:r>
            <a:endParaRPr lang="ru-RU" sz="1400" i="1" dirty="0">
              <a:solidFill>
                <a:srgbClr val="FF0000"/>
              </a:solidFill>
              <a:latin typeface="Times New Roman" panose="02020603050405020304" pitchFamily="18" charset="0"/>
              <a:cs typeface="Times New Roman" panose="02020603050405020304" pitchFamily="18" charset="0"/>
            </a:endParaRPr>
          </a:p>
          <a:p>
            <a:pPr algn="ctr"/>
            <a:r>
              <a:rPr lang="ru-RU" sz="1400" i="1" dirty="0" smtClean="0">
                <a:solidFill>
                  <a:srgbClr val="FF0000"/>
                </a:solidFill>
                <a:latin typeface="Times New Roman" panose="02020603050405020304" pitchFamily="18" charset="0"/>
                <a:cs typeface="Times New Roman" panose="02020603050405020304" pitchFamily="18" charset="0"/>
              </a:rPr>
              <a:t>(</a:t>
            </a:r>
            <a:r>
              <a:rPr lang="ru-RU" sz="1400" i="1" dirty="0" err="1">
                <a:solidFill>
                  <a:srgbClr val="FF0000"/>
                </a:solidFill>
                <a:latin typeface="Times New Roman" panose="02020603050405020304" pitchFamily="18" charset="0"/>
                <a:cs typeface="Times New Roman" panose="02020603050405020304" pitchFamily="18" charset="0"/>
              </a:rPr>
              <a:t>арнау</a:t>
            </a:r>
            <a:r>
              <a:rPr lang="ru-RU" sz="1400" i="1" dirty="0" smtClean="0">
                <a:solidFill>
                  <a:srgbClr val="FF0000"/>
                </a:solidFill>
                <a:latin typeface="Times New Roman" panose="02020603050405020304" pitchFamily="18" charset="0"/>
                <a:cs typeface="Times New Roman" panose="02020603050405020304" pitchFamily="18" charset="0"/>
              </a:rPr>
              <a:t>)</a:t>
            </a:r>
          </a:p>
          <a:p>
            <a:pPr algn="just"/>
            <a:r>
              <a:rPr lang="kk-KZ" sz="1400" dirty="0" smtClean="0">
                <a:solidFill>
                  <a:srgbClr val="00B0F0"/>
                </a:solidFill>
                <a:latin typeface="Times New Roman" panose="02020603050405020304" pitchFamily="18" charset="0"/>
                <a:cs typeface="Times New Roman" panose="02020603050405020304" pitchFamily="18" charset="0"/>
              </a:rPr>
              <a:t>Тілім менің құрыш болат темірден</a:t>
            </a:r>
          </a:p>
          <a:p>
            <a:pPr algn="just"/>
            <a:r>
              <a:rPr lang="kk-KZ" sz="1400" dirty="0" smtClean="0">
                <a:solidFill>
                  <a:srgbClr val="00B0F0"/>
                </a:solidFill>
                <a:latin typeface="Times New Roman" panose="02020603050405020304" pitchFamily="18" charset="0"/>
                <a:cs typeface="Times New Roman" panose="02020603050405020304" pitchFamily="18" charset="0"/>
              </a:rPr>
              <a:t>Семсер соғам сөзіммен</a:t>
            </a:r>
          </a:p>
          <a:p>
            <a:pPr algn="just"/>
            <a:r>
              <a:rPr lang="kk-KZ" sz="1400" dirty="0" smtClean="0">
                <a:solidFill>
                  <a:srgbClr val="00B0F0"/>
                </a:solidFill>
                <a:latin typeface="Times New Roman" panose="02020603050405020304" pitchFamily="18" charset="0"/>
                <a:cs typeface="Times New Roman" panose="02020603050405020304" pitchFamily="18" charset="0"/>
              </a:rPr>
              <a:t>Сөйлегенде тұла бойым шымырлап</a:t>
            </a:r>
          </a:p>
          <a:p>
            <a:pPr algn="just"/>
            <a:r>
              <a:rPr lang="kk-KZ" sz="1400" dirty="0" smtClean="0">
                <a:solidFill>
                  <a:srgbClr val="00B0F0"/>
                </a:solidFill>
                <a:latin typeface="Times New Roman" panose="02020603050405020304" pitchFamily="18" charset="0"/>
                <a:cs typeface="Times New Roman" panose="02020603050405020304" pitchFamily="18" charset="0"/>
              </a:rPr>
              <a:t>От жанады көзімнен</a:t>
            </a:r>
          </a:p>
          <a:p>
            <a:pPr algn="just"/>
            <a:r>
              <a:rPr lang="kk-KZ" sz="1400" dirty="0" smtClean="0">
                <a:solidFill>
                  <a:srgbClr val="00B0F0"/>
                </a:solidFill>
                <a:latin typeface="Times New Roman" panose="02020603050405020304" pitchFamily="18" charset="0"/>
                <a:cs typeface="Times New Roman" panose="02020603050405020304" pitchFamily="18" charset="0"/>
              </a:rPr>
              <a:t>Өр рухтың тамыры</a:t>
            </a:r>
          </a:p>
          <a:p>
            <a:pPr algn="just"/>
            <a:r>
              <a:rPr lang="kk-KZ" sz="1400" dirty="0" smtClean="0">
                <a:solidFill>
                  <a:srgbClr val="00B0F0"/>
                </a:solidFill>
                <a:latin typeface="Times New Roman" panose="02020603050405020304" pitchFamily="18" charset="0"/>
                <a:cs typeface="Times New Roman" panose="02020603050405020304" pitchFamily="18" charset="0"/>
              </a:rPr>
              <a:t>Сөздерімнен сезілген</a:t>
            </a:r>
          </a:p>
          <a:p>
            <a:pPr algn="just"/>
            <a:r>
              <a:rPr lang="kk-KZ" sz="1400" dirty="0" smtClean="0">
                <a:solidFill>
                  <a:srgbClr val="00B0F0"/>
                </a:solidFill>
                <a:latin typeface="Times New Roman" panose="02020603050405020304" pitchFamily="18" charset="0"/>
                <a:cs typeface="Times New Roman" panose="02020603050405020304" pitchFamily="18" charset="0"/>
              </a:rPr>
              <a:t>Қызыл тілім алмас лағыл жақұттан</a:t>
            </a:r>
          </a:p>
          <a:p>
            <a:pPr algn="just"/>
            <a:r>
              <a:rPr lang="kk-KZ" sz="1400" dirty="0" smtClean="0">
                <a:solidFill>
                  <a:srgbClr val="00B0F0"/>
                </a:solidFill>
                <a:latin typeface="Times New Roman" panose="02020603050405020304" pitchFamily="18" charset="0"/>
                <a:cs typeface="Times New Roman" panose="02020603050405020304" pitchFamily="18" charset="0"/>
              </a:rPr>
              <a:t>Кетіп алыс зымраған уақыттан</a:t>
            </a:r>
          </a:p>
          <a:p>
            <a:pPr algn="just"/>
            <a:r>
              <a:rPr lang="kk-KZ" sz="1400" dirty="0" smtClean="0">
                <a:solidFill>
                  <a:srgbClr val="00B0F0"/>
                </a:solidFill>
                <a:latin typeface="Times New Roman" panose="02020603050405020304" pitchFamily="18" charset="0"/>
                <a:cs typeface="Times New Roman" panose="02020603050405020304" pitchFamily="18" charset="0"/>
              </a:rPr>
              <a:t>Дүйм жұртқа ұйқыда жатқан қаперсіз</a:t>
            </a:r>
          </a:p>
          <a:p>
            <a:pPr algn="just"/>
            <a:endParaRPr lang="kk-KZ" sz="1400" dirty="0" smtClean="0">
              <a:solidFill>
                <a:srgbClr val="00B0F0"/>
              </a:solidFill>
              <a:latin typeface="Times New Roman" panose="02020603050405020304" pitchFamily="18" charset="0"/>
              <a:cs typeface="Times New Roman" panose="02020603050405020304" pitchFamily="18" charset="0"/>
            </a:endParaRPr>
          </a:p>
          <a:p>
            <a:pPr algn="just"/>
            <a:r>
              <a:rPr lang="kk-KZ" sz="1400" dirty="0" smtClean="0">
                <a:solidFill>
                  <a:srgbClr val="00B0F0"/>
                </a:solidFill>
                <a:latin typeface="Times New Roman" panose="02020603050405020304" pitchFamily="18" charset="0"/>
                <a:cs typeface="Times New Roman" panose="02020603050405020304" pitchFamily="18" charset="0"/>
              </a:rPr>
              <a:t>Таң бозынан Алла деп азан шақыртқан</a:t>
            </a:r>
          </a:p>
          <a:p>
            <a:pPr algn="just"/>
            <a:r>
              <a:rPr lang="kk-KZ" sz="1400" dirty="0" smtClean="0">
                <a:solidFill>
                  <a:srgbClr val="00B0F0"/>
                </a:solidFill>
                <a:latin typeface="Times New Roman" panose="02020603050405020304" pitchFamily="18" charset="0"/>
                <a:cs typeface="Times New Roman" panose="02020603050405020304" pitchFamily="18" charset="0"/>
              </a:rPr>
              <a:t>Тұлғалар кетті тарихқа салып тақтасын</a:t>
            </a:r>
          </a:p>
          <a:p>
            <a:pPr algn="just"/>
            <a:r>
              <a:rPr lang="kk-KZ" sz="1400" dirty="0" smtClean="0">
                <a:solidFill>
                  <a:srgbClr val="00B0F0"/>
                </a:solidFill>
                <a:latin typeface="Times New Roman" panose="02020603050405020304" pitchFamily="18" charset="0"/>
                <a:cs typeface="Times New Roman" panose="02020603050405020304" pitchFamily="18" charset="0"/>
              </a:rPr>
              <a:t>Аттары аңыз оларды елім жақтасын</a:t>
            </a:r>
          </a:p>
          <a:p>
            <a:pPr algn="just"/>
            <a:r>
              <a:rPr lang="kk-KZ" sz="1400" dirty="0" smtClean="0">
                <a:solidFill>
                  <a:srgbClr val="00B0F0"/>
                </a:solidFill>
                <a:latin typeface="Times New Roman" panose="02020603050405020304" pitchFamily="18" charset="0"/>
                <a:cs typeface="Times New Roman" panose="02020603050405020304" pitchFamily="18" charset="0"/>
              </a:rPr>
              <a:t>Солардың бірі кешегі өткен әміре</a:t>
            </a:r>
          </a:p>
          <a:p>
            <a:pPr algn="just"/>
            <a:r>
              <a:rPr lang="kk-KZ" sz="1400" dirty="0" smtClean="0">
                <a:solidFill>
                  <a:srgbClr val="00B0F0"/>
                </a:solidFill>
                <a:latin typeface="Times New Roman" panose="02020603050405020304" pitchFamily="18" charset="0"/>
                <a:cs typeface="Times New Roman" panose="02020603050405020304" pitchFamily="18" charset="0"/>
              </a:rPr>
              <a:t>Қадишасын сері ақаның шақырып</a:t>
            </a:r>
          </a:p>
          <a:p>
            <a:pPr algn="just"/>
            <a:endParaRPr lang="ru-RU" sz="1200" dirty="0">
              <a:solidFill>
                <a:srgbClr val="00B0F0"/>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502077"/>
            <a:ext cx="2313044" cy="271089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7003881" y="3267475"/>
            <a:ext cx="1781944" cy="738664"/>
          </a:xfrm>
          <a:prstGeom prst="rect">
            <a:avLst/>
          </a:prstGeom>
        </p:spPr>
        <p:txBody>
          <a:bodyPr wrap="square">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2 курс  </a:t>
            </a:r>
            <a:r>
              <a:rPr lang="ru-RU" sz="1400" dirty="0">
                <a:solidFill>
                  <a:srgbClr val="00B0F0"/>
                </a:solidFill>
                <a:latin typeface="Times New Roman" panose="02020603050405020304" pitchFamily="18" charset="0"/>
                <a:cs typeface="Times New Roman" panose="02020603050405020304" pitchFamily="18" charset="0"/>
              </a:rPr>
              <a:t>241 топ </a:t>
            </a:r>
          </a:p>
          <a:p>
            <a:pPr algn="ct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Ермұрат</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Сағым</a:t>
            </a:r>
            <a:r>
              <a:rPr lang="ru-RU" sz="1400" dirty="0">
                <a:solidFill>
                  <a:srgbClr val="00B0F0"/>
                </a:solidFill>
                <a:latin typeface="Times New Roman" panose="02020603050405020304" pitchFamily="18" charset="0"/>
                <a:cs typeface="Times New Roman" panose="02020603050405020304" pitchFamily="18" charset="0"/>
              </a:rPr>
              <a:t> </a:t>
            </a:r>
          </a:p>
          <a:p>
            <a:pPr algn="ctr"/>
            <a:r>
              <a:rPr lang="ru-RU" sz="1400" dirty="0" smtClean="0">
                <a:solidFill>
                  <a:srgbClr val="00B0F0"/>
                </a:solidFill>
                <a:latin typeface="Times New Roman" panose="02020603050405020304" pitchFamily="18" charset="0"/>
                <a:cs typeface="Times New Roman" panose="02020603050405020304" pitchFamily="18" charset="0"/>
              </a:rPr>
              <a:t>«</a:t>
            </a:r>
            <a:r>
              <a:rPr lang="ru-RU" sz="1400" dirty="0" err="1" smtClean="0">
                <a:solidFill>
                  <a:srgbClr val="00B0F0"/>
                </a:solidFill>
                <a:latin typeface="Times New Roman" panose="02020603050405020304" pitchFamily="18" charset="0"/>
                <a:cs typeface="Times New Roman" panose="02020603050405020304" pitchFamily="18" charset="0"/>
              </a:rPr>
              <a:t>Дәнекерлеу</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ісі</a:t>
            </a:r>
            <a:r>
              <a:rPr lang="ru-RU" sz="1400" dirty="0">
                <a:solidFill>
                  <a:srgbClr val="00B0F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3758743" y="760227"/>
            <a:ext cx="3066673" cy="5047536"/>
          </a:xfrm>
          <a:prstGeom prst="rect">
            <a:avLst/>
          </a:prstGeom>
          <a:noFill/>
        </p:spPr>
        <p:txBody>
          <a:bodyPr wrap="none" rtlCol="0">
            <a:spAutoFit/>
          </a:bodyPr>
          <a:lstStyle/>
          <a:p>
            <a:pPr algn="just"/>
            <a:r>
              <a:rPr lang="kk-KZ" sz="1400" dirty="0">
                <a:solidFill>
                  <a:srgbClr val="00B0F0"/>
                </a:solidFill>
                <a:latin typeface="Times New Roman" panose="02020603050405020304" pitchFamily="18" charset="0"/>
                <a:cs typeface="Times New Roman" panose="02020603050405020304" pitchFamily="18" charset="0"/>
              </a:rPr>
              <a:t>Тұманданған шахар Париж төрінде</a:t>
            </a:r>
          </a:p>
          <a:p>
            <a:pPr algn="just"/>
            <a:r>
              <a:rPr lang="kk-KZ" sz="1400" dirty="0">
                <a:solidFill>
                  <a:srgbClr val="00B0F0"/>
                </a:solidFill>
                <a:latin typeface="Times New Roman" panose="02020603050405020304" pitchFamily="18" charset="0"/>
                <a:cs typeface="Times New Roman" panose="02020603050405020304" pitchFamily="18" charset="0"/>
              </a:rPr>
              <a:t>Қызыл тілді қоңыр үнді қазақты</a:t>
            </a:r>
          </a:p>
          <a:p>
            <a:pPr algn="just"/>
            <a:r>
              <a:rPr lang="kk-KZ" sz="1400" dirty="0">
                <a:solidFill>
                  <a:srgbClr val="00B0F0"/>
                </a:solidFill>
                <a:latin typeface="Times New Roman" panose="02020603050405020304" pitchFamily="18" charset="0"/>
                <a:cs typeface="Times New Roman" panose="02020603050405020304" pitchFamily="18" charset="0"/>
              </a:rPr>
              <a:t>Танытты бүкіл еуропа еліне</a:t>
            </a:r>
          </a:p>
          <a:p>
            <a:pPr algn="just"/>
            <a:r>
              <a:rPr lang="kk-KZ" sz="1400" dirty="0">
                <a:solidFill>
                  <a:srgbClr val="00B0F0"/>
                </a:solidFill>
                <a:latin typeface="Times New Roman" panose="02020603050405020304" pitchFamily="18" charset="0"/>
                <a:cs typeface="Times New Roman" panose="02020603050405020304" pitchFamily="18" charset="0"/>
              </a:rPr>
              <a:t>Қазақта небір хандар бар</a:t>
            </a:r>
          </a:p>
          <a:p>
            <a:pPr algn="just"/>
            <a:r>
              <a:rPr lang="kk-KZ" sz="1400" dirty="0">
                <a:solidFill>
                  <a:srgbClr val="00B0F0"/>
                </a:solidFill>
                <a:latin typeface="Times New Roman" panose="02020603050405020304" pitchFamily="18" charset="0"/>
                <a:cs typeface="Times New Roman" panose="02020603050405020304" pitchFamily="18" charset="0"/>
              </a:rPr>
              <a:t>Қамқор болған жеріне</a:t>
            </a:r>
          </a:p>
          <a:p>
            <a:pPr algn="just"/>
            <a:r>
              <a:rPr lang="kk-KZ" sz="1400" dirty="0">
                <a:solidFill>
                  <a:srgbClr val="00B0F0"/>
                </a:solidFill>
                <a:latin typeface="Times New Roman" panose="02020603050405020304" pitchFamily="18" charset="0"/>
                <a:cs typeface="Times New Roman" panose="02020603050405020304" pitchFamily="18" charset="0"/>
              </a:rPr>
              <a:t>Желбіретіп жеңісті алып берген еліне</a:t>
            </a:r>
          </a:p>
          <a:p>
            <a:pPr algn="just"/>
            <a:r>
              <a:rPr lang="kk-KZ" sz="1400" dirty="0">
                <a:solidFill>
                  <a:srgbClr val="00B0F0"/>
                </a:solidFill>
                <a:latin typeface="Times New Roman" panose="02020603050405020304" pitchFamily="18" charset="0"/>
                <a:cs typeface="Times New Roman" panose="02020603050405020304" pitchFamily="18" charset="0"/>
              </a:rPr>
              <a:t>Абылайдай бар тұлға</a:t>
            </a:r>
          </a:p>
          <a:p>
            <a:pPr algn="just"/>
            <a:r>
              <a:rPr lang="kk-KZ" sz="1400" dirty="0">
                <a:solidFill>
                  <a:srgbClr val="00B0F0"/>
                </a:solidFill>
                <a:latin typeface="Times New Roman" panose="02020603050405020304" pitchFamily="18" charset="0"/>
                <a:cs typeface="Times New Roman" panose="02020603050405020304" pitchFamily="18" charset="0"/>
              </a:rPr>
              <a:t>Туылған қазақ кегіне</a:t>
            </a:r>
          </a:p>
          <a:p>
            <a:r>
              <a:rPr lang="kk-KZ" sz="1400" dirty="0" smtClean="0">
                <a:solidFill>
                  <a:srgbClr val="00B0F0"/>
                </a:solidFill>
                <a:latin typeface="Times New Roman" panose="02020603050405020304" pitchFamily="18" charset="0"/>
                <a:cs typeface="Times New Roman" panose="02020603050405020304" pitchFamily="18" charset="0"/>
              </a:rPr>
              <a:t>Қырылып қалғыр қалмақтың</a:t>
            </a:r>
          </a:p>
          <a:p>
            <a:r>
              <a:rPr lang="kk-KZ" sz="1400" dirty="0" smtClean="0">
                <a:solidFill>
                  <a:srgbClr val="00B0F0"/>
                </a:solidFill>
                <a:latin typeface="Times New Roman" panose="02020603050405020304" pitchFamily="18" charset="0"/>
                <a:cs typeface="Times New Roman" panose="02020603050405020304" pitchFamily="18" charset="0"/>
              </a:rPr>
              <a:t>Қапыда түсіп қолына</a:t>
            </a:r>
          </a:p>
          <a:p>
            <a:r>
              <a:rPr lang="kk-KZ" sz="1400" dirty="0" smtClean="0">
                <a:solidFill>
                  <a:srgbClr val="00B0F0"/>
                </a:solidFill>
                <a:latin typeface="Times New Roman" panose="02020603050405020304" pitchFamily="18" charset="0"/>
                <a:cs typeface="Times New Roman" panose="02020603050405020304" pitchFamily="18" charset="0"/>
              </a:rPr>
              <a:t>Біршама болды жерінде</a:t>
            </a:r>
          </a:p>
          <a:p>
            <a:r>
              <a:rPr lang="kk-KZ" sz="1400" dirty="0" smtClean="0">
                <a:solidFill>
                  <a:srgbClr val="00B0F0"/>
                </a:solidFill>
                <a:latin typeface="Times New Roman" panose="02020603050405020304" pitchFamily="18" charset="0"/>
                <a:cs typeface="Times New Roman" panose="02020603050405020304" pitchFamily="18" charset="0"/>
              </a:rPr>
              <a:t>Қазбек шығып қу баспен</a:t>
            </a:r>
          </a:p>
          <a:p>
            <a:r>
              <a:rPr lang="kk-KZ" sz="1400" dirty="0" smtClean="0">
                <a:solidFill>
                  <a:srgbClr val="00B0F0"/>
                </a:solidFill>
                <a:latin typeface="Times New Roman" panose="02020603050405020304" pitchFamily="18" charset="0"/>
                <a:cs typeface="Times New Roman" panose="02020603050405020304" pitchFamily="18" charset="0"/>
              </a:rPr>
              <a:t>Қара қалмақ теріне</a:t>
            </a:r>
          </a:p>
          <a:p>
            <a:r>
              <a:rPr lang="kk-KZ" sz="1400" dirty="0" smtClean="0">
                <a:solidFill>
                  <a:srgbClr val="00B0F0"/>
                </a:solidFill>
                <a:latin typeface="Times New Roman" panose="02020603050405020304" pitchFamily="18" charset="0"/>
                <a:cs typeface="Times New Roman" panose="02020603050405020304" pitchFamily="18" charset="0"/>
              </a:rPr>
              <a:t>Қара бұлтар сейліп</a:t>
            </a:r>
          </a:p>
          <a:p>
            <a:r>
              <a:rPr lang="kk-KZ" sz="1400" dirty="0" smtClean="0">
                <a:solidFill>
                  <a:srgbClr val="00B0F0"/>
                </a:solidFill>
                <a:latin typeface="Times New Roman" panose="02020603050405020304" pitchFamily="18" charset="0"/>
                <a:cs typeface="Times New Roman" panose="02020603050405020304" pitchFamily="18" charset="0"/>
              </a:rPr>
              <a:t>Күн шықты қазақ көгіне</a:t>
            </a:r>
          </a:p>
          <a:p>
            <a:r>
              <a:rPr lang="kk-KZ" sz="1400" dirty="0" smtClean="0">
                <a:solidFill>
                  <a:srgbClr val="00B0F0"/>
                </a:solidFill>
                <a:latin typeface="Times New Roman" panose="02020603050405020304" pitchFamily="18" charset="0"/>
                <a:cs typeface="Times New Roman" panose="02020603050405020304" pitchFamily="18" charset="0"/>
              </a:rPr>
              <a:t>Қара сөзбен түйреп қалмақты</a:t>
            </a:r>
          </a:p>
          <a:p>
            <a:r>
              <a:rPr lang="kk-KZ" sz="1400" dirty="0" smtClean="0">
                <a:solidFill>
                  <a:srgbClr val="00B0F0"/>
                </a:solidFill>
                <a:latin typeface="Times New Roman" panose="02020603050405020304" pitchFamily="18" charset="0"/>
                <a:cs typeface="Times New Roman" panose="02020603050405020304" pitchFamily="18" charset="0"/>
              </a:rPr>
              <a:t>Абылайды алды еліне</a:t>
            </a:r>
          </a:p>
          <a:p>
            <a:r>
              <a:rPr lang="kk-KZ" sz="1400" dirty="0" smtClean="0">
                <a:solidFill>
                  <a:srgbClr val="00B0F0"/>
                </a:solidFill>
                <a:latin typeface="Times New Roman" panose="02020603050405020304" pitchFamily="18" charset="0"/>
                <a:cs typeface="Times New Roman" panose="02020603050405020304" pitchFamily="18" charset="0"/>
              </a:rPr>
              <a:t>Атойлап қайтты жеріне</a:t>
            </a:r>
          </a:p>
          <a:p>
            <a:endParaRPr lang="kk-KZ" sz="1400" dirty="0">
              <a:solidFill>
                <a:srgbClr val="00B0F0"/>
              </a:solidFill>
              <a:latin typeface="Times New Roman" panose="02020603050405020304" pitchFamily="18" charset="0"/>
              <a:cs typeface="Times New Roman" panose="02020603050405020304" pitchFamily="18" charset="0"/>
            </a:endParaRPr>
          </a:p>
          <a:p>
            <a:r>
              <a:rPr lang="kk-KZ" sz="1400" dirty="0" smtClean="0">
                <a:solidFill>
                  <a:srgbClr val="00B0F0"/>
                </a:solidFill>
                <a:latin typeface="Times New Roman" panose="02020603050405020304" pitchFamily="18" charset="0"/>
                <a:cs typeface="Times New Roman" panose="02020603050405020304" pitchFamily="18" charset="0"/>
              </a:rPr>
              <a:t>Көмейдегі қызыл тіл</a:t>
            </a:r>
          </a:p>
          <a:p>
            <a:r>
              <a:rPr lang="kk-KZ" sz="1400" dirty="0" smtClean="0">
                <a:solidFill>
                  <a:srgbClr val="00B0F0"/>
                </a:solidFill>
                <a:latin typeface="Times New Roman" panose="02020603050405020304" pitchFamily="18" charset="0"/>
                <a:cs typeface="Times New Roman" panose="02020603050405020304" pitchFamily="18" charset="0"/>
              </a:rPr>
              <a:t>Тарихымның таңбасы</a:t>
            </a:r>
          </a:p>
          <a:p>
            <a:r>
              <a:rPr lang="kk-KZ" sz="1400" dirty="0" smtClean="0">
                <a:solidFill>
                  <a:srgbClr val="00B0F0"/>
                </a:solidFill>
                <a:latin typeface="Times New Roman" panose="02020603050405020304" pitchFamily="18" charset="0"/>
                <a:cs typeface="Times New Roman" panose="02020603050405020304" pitchFamily="18" charset="0"/>
              </a:rPr>
              <a:t>Ұлтым мен дәстүр дінімнің</a:t>
            </a:r>
          </a:p>
          <a:p>
            <a:r>
              <a:rPr lang="kk-KZ" sz="1400" dirty="0" smtClean="0">
                <a:solidFill>
                  <a:srgbClr val="00B0F0"/>
                </a:solidFill>
                <a:latin typeface="Times New Roman" panose="02020603050405020304" pitchFamily="18" charset="0"/>
                <a:cs typeface="Times New Roman" panose="02020603050405020304" pitchFamily="18" charset="0"/>
              </a:rPr>
              <a:t>Мәңгілік сақтар жазбасы. </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556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63688" y="260648"/>
            <a:ext cx="3754297"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ru-RU" dirty="0" smtClean="0">
                <a:solidFill>
                  <a:srgbClr val="FF0000"/>
                </a:solidFill>
                <a:latin typeface="Times New Roman" panose="02020603050405020304" pitchFamily="18" charset="0"/>
                <a:cs typeface="Times New Roman" panose="02020603050405020304" pitchFamily="18" charset="0"/>
              </a:rPr>
              <a:t>МЕНІҢ ТУЫМ - МЕНІҢ ОТАНЫМ</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78767"/>
            <a:ext cx="3149097" cy="2114877"/>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1629"/>
          <a:stretch/>
        </p:blipFill>
        <p:spPr bwMode="auto">
          <a:xfrm>
            <a:off x="107504" y="3412656"/>
            <a:ext cx="2592288" cy="3179912"/>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7" y="2492896"/>
            <a:ext cx="3149097" cy="1839518"/>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4476430"/>
            <a:ext cx="3149097" cy="2116137"/>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8136" y="3412657"/>
            <a:ext cx="2721976" cy="3179910"/>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178767"/>
            <a:ext cx="1103187"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АКЦИЯ</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61364" y="1124744"/>
            <a:ext cx="5389040" cy="2062103"/>
          </a:xfrm>
          <a:prstGeom prst="rect">
            <a:avLst/>
          </a:prstGeom>
          <a:noFill/>
        </p:spPr>
        <p:txBody>
          <a:bodyPr wrap="none" rtlCol="0">
            <a:spAutoFit/>
          </a:bodyPr>
          <a:lstStyle/>
          <a:p>
            <a:pPr algn="ctr"/>
            <a:r>
              <a:rPr lang="kk-KZ" sz="1600" dirty="0" smtClean="0">
                <a:solidFill>
                  <a:srgbClr val="00B0F0"/>
                </a:solidFill>
                <a:latin typeface="Times New Roman" panose="02020603050405020304" pitchFamily="18" charset="0"/>
                <a:cs typeface="Times New Roman" panose="02020603050405020304" pitchFamily="18" charset="0"/>
              </a:rPr>
              <a:t>«</a:t>
            </a:r>
            <a:r>
              <a:rPr lang="en-US" sz="1600" dirty="0" err="1" smtClean="0">
                <a:solidFill>
                  <a:srgbClr val="00B0F0"/>
                </a:solidFill>
                <a:latin typeface="Times New Roman" panose="02020603050405020304" pitchFamily="18" charset="0"/>
                <a:cs typeface="Times New Roman" panose="02020603050405020304" pitchFamily="18" charset="0"/>
              </a:rPr>
              <a:t>Nur</a:t>
            </a:r>
            <a:r>
              <a:rPr lang="en-US" sz="1600" dirty="0" smtClean="0">
                <a:solidFill>
                  <a:srgbClr val="00B0F0"/>
                </a:solidFill>
                <a:latin typeface="Times New Roman" panose="02020603050405020304" pitchFamily="18" charset="0"/>
                <a:cs typeface="Times New Roman" panose="02020603050405020304" pitchFamily="18" charset="0"/>
              </a:rPr>
              <a:t> </a:t>
            </a:r>
            <a:r>
              <a:rPr lang="en-US" sz="1600" dirty="0" err="1" smtClean="0">
                <a:solidFill>
                  <a:srgbClr val="00B0F0"/>
                </a:solidFill>
                <a:latin typeface="Times New Roman" panose="02020603050405020304" pitchFamily="18" charset="0"/>
                <a:cs typeface="Times New Roman" panose="02020603050405020304" pitchFamily="18" charset="0"/>
              </a:rPr>
              <a:t>Otan</a:t>
            </a:r>
            <a:r>
              <a:rPr lang="kk-KZ" sz="1600" dirty="0" smtClean="0">
                <a:solidFill>
                  <a:srgbClr val="00B0F0"/>
                </a:solidFill>
                <a:latin typeface="Times New Roman" panose="02020603050405020304" pitchFamily="18" charset="0"/>
                <a:cs typeface="Times New Roman" panose="02020603050405020304" pitchFamily="18" charset="0"/>
              </a:rPr>
              <a:t>» партиясының бастамасымен  20.11.2019 жылы</a:t>
            </a:r>
          </a:p>
          <a:p>
            <a:pPr algn="ctr"/>
            <a:r>
              <a:rPr lang="kk-KZ" sz="1600" dirty="0" smtClean="0">
                <a:solidFill>
                  <a:srgbClr val="00B0F0"/>
                </a:solidFill>
                <a:latin typeface="Times New Roman" panose="02020603050405020304" pitchFamily="18" charset="0"/>
                <a:cs typeface="Times New Roman" panose="02020603050405020304" pitchFamily="18" charset="0"/>
              </a:rPr>
              <a:t>қолға  алынған   «Менің туым менің Отаным!» акциясында </a:t>
            </a:r>
          </a:p>
          <a:p>
            <a:pPr algn="ctr"/>
            <a:r>
              <a:rPr lang="kk-KZ" sz="1600" dirty="0" smtClean="0">
                <a:solidFill>
                  <a:srgbClr val="00B0F0"/>
                </a:solidFill>
                <a:latin typeface="Times New Roman" panose="02020603050405020304" pitchFamily="18" charset="0"/>
                <a:cs typeface="Times New Roman" panose="02020603050405020304" pitchFamily="18" charset="0"/>
              </a:rPr>
              <a:t>мемлекеттік рәміздерді құрметтеуге ұйымдастырылды. </a:t>
            </a:r>
          </a:p>
          <a:p>
            <a:pPr algn="ctr"/>
            <a:r>
              <a:rPr lang="kk-KZ" sz="1600" dirty="0" smtClean="0">
                <a:solidFill>
                  <a:srgbClr val="00B0F0"/>
                </a:solidFill>
                <a:latin typeface="Times New Roman" panose="02020603050405020304" pitchFamily="18" charset="0"/>
                <a:cs typeface="Times New Roman" panose="02020603050405020304" pitchFamily="18" charset="0"/>
              </a:rPr>
              <a:t>Оған </a:t>
            </a:r>
            <a:r>
              <a:rPr lang="kk-KZ" sz="1600" dirty="0">
                <a:solidFill>
                  <a:srgbClr val="00B0F0"/>
                </a:solidFill>
                <a:latin typeface="Times New Roman" panose="02020603050405020304" pitchFamily="18" charset="0"/>
                <a:cs typeface="Times New Roman" panose="02020603050405020304" pitchFamily="18" charset="0"/>
              </a:rPr>
              <a:t>«</a:t>
            </a:r>
            <a:r>
              <a:rPr lang="en-US" sz="1600" dirty="0" err="1">
                <a:solidFill>
                  <a:srgbClr val="00B0F0"/>
                </a:solidFill>
                <a:latin typeface="Times New Roman" panose="02020603050405020304" pitchFamily="18" charset="0"/>
                <a:cs typeface="Times New Roman" panose="02020603050405020304" pitchFamily="18" charset="0"/>
              </a:rPr>
              <a:t>Nur</a:t>
            </a:r>
            <a:r>
              <a:rPr lang="en-US" sz="1600" dirty="0">
                <a:solidFill>
                  <a:srgbClr val="00B0F0"/>
                </a:solidFill>
                <a:latin typeface="Times New Roman" panose="02020603050405020304" pitchFamily="18" charset="0"/>
                <a:cs typeface="Times New Roman" panose="02020603050405020304" pitchFamily="18" charset="0"/>
              </a:rPr>
              <a:t> </a:t>
            </a:r>
            <a:r>
              <a:rPr lang="en-US" sz="1600" dirty="0" err="1">
                <a:solidFill>
                  <a:srgbClr val="00B0F0"/>
                </a:solidFill>
                <a:latin typeface="Times New Roman" panose="02020603050405020304" pitchFamily="18" charset="0"/>
                <a:cs typeface="Times New Roman" panose="02020603050405020304" pitchFamily="18" charset="0"/>
              </a:rPr>
              <a:t>Otan</a:t>
            </a:r>
            <a:r>
              <a:rPr lang="kk-KZ" sz="1600" dirty="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 партиясының аудандық филиалы </a:t>
            </a:r>
          </a:p>
          <a:p>
            <a:pPr algn="ctr"/>
            <a:r>
              <a:rPr lang="kk-KZ" sz="1600" dirty="0" smtClean="0">
                <a:solidFill>
                  <a:srgbClr val="00B0F0"/>
                </a:solidFill>
                <a:latin typeface="Times New Roman" panose="02020603050405020304" pitchFamily="18" charset="0"/>
                <a:cs typeface="Times New Roman" panose="02020603050405020304" pitchFamily="18" charset="0"/>
              </a:rPr>
              <a:t>төрағасының бірінші  орынбасары  Ықылас Амалбек, </a:t>
            </a:r>
          </a:p>
          <a:p>
            <a:pPr algn="ctr"/>
            <a:r>
              <a:rPr lang="kk-KZ" sz="1600" dirty="0" smtClean="0">
                <a:solidFill>
                  <a:srgbClr val="00B0F0"/>
                </a:solidFill>
                <a:latin typeface="Times New Roman" panose="02020603050405020304" pitchFamily="18" charset="0"/>
                <a:cs typeface="Times New Roman" panose="02020603050405020304" pitchFamily="18" charset="0"/>
              </a:rPr>
              <a:t>Алматы облыстық   мәслихатының  депутаты</a:t>
            </a:r>
          </a:p>
          <a:p>
            <a:pPr algn="ctr"/>
            <a:r>
              <a:rPr lang="kk-KZ" sz="1600" dirty="0" smtClean="0">
                <a:solidFill>
                  <a:srgbClr val="00B0F0"/>
                </a:solidFill>
                <a:latin typeface="Times New Roman" panose="02020603050405020304" pitchFamily="18" charset="0"/>
                <a:cs typeface="Times New Roman" panose="02020603050405020304" pitchFamily="18" charset="0"/>
              </a:rPr>
              <a:t>Доғдыргүл Молдахалықова,  аудандық мәслихаттың </a:t>
            </a:r>
          </a:p>
          <a:p>
            <a:pPr algn="ctr"/>
            <a:r>
              <a:rPr lang="kk-KZ" sz="1600" dirty="0" smtClean="0">
                <a:solidFill>
                  <a:srgbClr val="00B0F0"/>
                </a:solidFill>
                <a:latin typeface="Times New Roman" panose="02020603050405020304" pitchFamily="18" charset="0"/>
                <a:cs typeface="Times New Roman" panose="02020603050405020304" pitchFamily="18" charset="0"/>
              </a:rPr>
              <a:t>депутаты Нұрлан Ахметжанов  қатысты.</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4010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9971" y="137743"/>
            <a:ext cx="2644067" cy="306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8483"/>
          <a:stretch/>
        </p:blipFill>
        <p:spPr bwMode="auto">
          <a:xfrm>
            <a:off x="179512" y="4005064"/>
            <a:ext cx="2644067" cy="270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3356992"/>
            <a:ext cx="2659311" cy="335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5" y="600943"/>
            <a:ext cx="3168353"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2522" y="137743"/>
            <a:ext cx="1194045"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БА</a:t>
            </a:r>
            <a:r>
              <a:rPr lang="kk-KZ" sz="1400" dirty="0" smtClean="0">
                <a:solidFill>
                  <a:srgbClr val="FF0000"/>
                </a:solidFill>
                <a:latin typeface="Times New Roman" panose="02020603050405020304" pitchFamily="18" charset="0"/>
                <a:cs typeface="Times New Roman" panose="02020603050405020304" pitchFamily="18" charset="0"/>
              </a:rPr>
              <a:t>ЙҚАУ</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07504" y="600943"/>
            <a:ext cx="2792467" cy="3539430"/>
          </a:xfrm>
          <a:prstGeom prst="rect">
            <a:avLst/>
          </a:prstGeom>
          <a:noFill/>
        </p:spPr>
        <p:txBody>
          <a:bodyPr wrap="square" rtlCol="0">
            <a:spAutoFit/>
          </a:bodyPr>
          <a:lstStyle/>
          <a:p>
            <a:pPr algn="just"/>
            <a:r>
              <a:rPr lang="kk-KZ" sz="1400" dirty="0" smtClean="0">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Облыстық білім беруді дамыту</a:t>
            </a:r>
          </a:p>
          <a:p>
            <a:pPr algn="just"/>
            <a:r>
              <a:rPr lang="kk-KZ" sz="1400" dirty="0">
                <a:solidFill>
                  <a:srgbClr val="00B0F0"/>
                </a:solidFill>
                <a:latin typeface="Times New Roman" panose="02020603050405020304" pitchFamily="18" charset="0"/>
                <a:cs typeface="Times New Roman" panose="02020603050405020304" pitchFamily="18" charset="0"/>
              </a:rPr>
              <a:t>о</a:t>
            </a:r>
            <a:r>
              <a:rPr lang="kk-KZ" sz="1400" dirty="0" smtClean="0">
                <a:solidFill>
                  <a:srgbClr val="00B0F0"/>
                </a:solidFill>
                <a:latin typeface="Times New Roman" panose="02020603050405020304" pitchFamily="18" charset="0"/>
                <a:cs typeface="Times New Roman" panose="02020603050405020304" pitchFamily="18" charset="0"/>
              </a:rPr>
              <a:t>қу-әдістемелік орталығының </a:t>
            </a:r>
          </a:p>
          <a:p>
            <a:pPr algn="just"/>
            <a:r>
              <a:rPr lang="kk-KZ" sz="1400" dirty="0">
                <a:solidFill>
                  <a:srgbClr val="00B0F0"/>
                </a:solidFill>
                <a:latin typeface="Times New Roman" panose="02020603050405020304" pitchFamily="18" charset="0"/>
                <a:cs typeface="Times New Roman" panose="02020603050405020304" pitchFamily="18" charset="0"/>
              </a:rPr>
              <a:t>ұ</a:t>
            </a:r>
            <a:r>
              <a:rPr lang="kk-KZ" sz="1400" dirty="0" smtClean="0">
                <a:solidFill>
                  <a:srgbClr val="00B0F0"/>
                </a:solidFill>
                <a:latin typeface="Times New Roman" panose="02020603050405020304" pitchFamily="18" charset="0"/>
                <a:cs typeface="Times New Roman" panose="02020603050405020304" pitchFamily="18" charset="0"/>
              </a:rPr>
              <a:t>йымдастыруымен «Үздік әдіскер</a:t>
            </a:r>
          </a:p>
          <a:p>
            <a:pPr algn="just"/>
            <a:r>
              <a:rPr lang="kk-KZ" sz="1400" dirty="0" smtClean="0">
                <a:solidFill>
                  <a:srgbClr val="00B0F0"/>
                </a:solidFill>
                <a:latin typeface="Times New Roman" panose="02020603050405020304" pitchFamily="18" charset="0"/>
                <a:cs typeface="Times New Roman" panose="02020603050405020304" pitchFamily="18" charset="0"/>
              </a:rPr>
              <a:t>-2019» байқауы өтті.</a:t>
            </a:r>
          </a:p>
          <a:p>
            <a:pPr algn="just"/>
            <a:r>
              <a:rPr lang="kk-KZ" sz="1400" dirty="0" smtClean="0">
                <a:solidFill>
                  <a:srgbClr val="00B0F0"/>
                </a:solidFill>
                <a:latin typeface="Times New Roman" panose="02020603050405020304" pitchFamily="18" charset="0"/>
                <a:cs typeface="Times New Roman" panose="02020603050405020304" pitchFamily="18" charset="0"/>
              </a:rPr>
              <a:t>     Техникалық және кәсіптік білім беру ұйымдары әдіскерлерінің инновациялық кәсіби тәжірибесін айқындау және кәсіби шеберлігін көтеру мақсатында өткен облыстық байқау Талдықорған сервис және технология колледжінде орын алды.  Жалпы саны 15 әдіскер қатысқан байқау 2 кезең бойынша өрбіді.</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796135" y="168521"/>
            <a:ext cx="1198213" cy="27699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200" dirty="0" smtClean="0">
                <a:solidFill>
                  <a:srgbClr val="FF0000"/>
                </a:solidFill>
                <a:latin typeface="Times New Roman" panose="02020603050405020304" pitchFamily="18" charset="0"/>
                <a:cs typeface="Times New Roman" panose="02020603050405020304" pitchFamily="18" charset="0"/>
              </a:rPr>
              <a:t>МАРАПАТ</a:t>
            </a:r>
            <a:endParaRPr lang="ru-RU" sz="12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652121" y="3697287"/>
            <a:ext cx="3384375" cy="1600438"/>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 26 қараша 2019 жылы «Заманауи кәсіптік</a:t>
            </a:r>
          </a:p>
          <a:p>
            <a:pPr algn="ctr"/>
            <a:r>
              <a:rPr lang="kk-KZ" sz="1400" dirty="0" smtClean="0">
                <a:solidFill>
                  <a:srgbClr val="00B0F0"/>
                </a:solidFill>
                <a:latin typeface="Times New Roman" panose="02020603050405020304" pitchFamily="18" charset="0"/>
                <a:cs typeface="Times New Roman" panose="02020603050405020304" pitchFamily="18" charset="0"/>
              </a:rPr>
              <a:t> білім – құзыретті мамандар» атты жас мамандарға арналған облыстық ғылыми-әдістемелік конференциясында өндірістік оқыту шеберлері секциясында Рахметуллаев К «І- дәрежелі» дипломмен марапатталды.</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012160" y="5733256"/>
            <a:ext cx="2667269" cy="52322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kk-KZ" sz="2800" dirty="0" smtClean="0">
                <a:solidFill>
                  <a:srgbClr val="FF0000"/>
                </a:solidFill>
                <a:latin typeface="Times New Roman" panose="02020603050405020304" pitchFamily="18" charset="0"/>
                <a:cs typeface="Times New Roman" panose="02020603050405020304" pitchFamily="18" charset="0"/>
              </a:rPr>
              <a:t>Құттықтаймыз !</a:t>
            </a:r>
            <a:endParaRPr lang="ru-RU"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0283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328737"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3861049"/>
            <a:ext cx="2752602" cy="2743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3861049"/>
            <a:ext cx="2880320" cy="2753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88365"/>
            <a:ext cx="5776938" cy="3384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95536" y="980728"/>
            <a:ext cx="2286000" cy="369332"/>
          </a:xfrm>
          <a:prstGeom prst="rect">
            <a:avLst/>
          </a:prstGeom>
        </p:spPr>
        <p:txBody>
          <a:bodyPr wrap="square">
            <a:spAutoFit/>
          </a:bodyPr>
          <a:lstStyle/>
          <a:p>
            <a:r>
              <a:rPr lang="ru-RU" dirty="0"/>
              <a:t> </a:t>
            </a:r>
            <a:endParaRPr lang="en-US" dirty="0"/>
          </a:p>
        </p:txBody>
      </p:sp>
      <p:sp>
        <p:nvSpPr>
          <p:cNvPr id="4" name="Прямоугольник 3"/>
          <p:cNvSpPr/>
          <p:nvPr/>
        </p:nvSpPr>
        <p:spPr>
          <a:xfrm>
            <a:off x="251412" y="842228"/>
            <a:ext cx="2520388" cy="1077218"/>
          </a:xfrm>
          <a:prstGeom prst="rect">
            <a:avLst/>
          </a:prstGeom>
        </p:spPr>
        <p:txBody>
          <a:bodyPr wrap="square">
            <a:spAutoFit/>
          </a:bodyPr>
          <a:lstStyle/>
          <a:p>
            <a:pPr algn="ctr"/>
            <a:r>
              <a:rPr lang="ru-RU" sz="1600" dirty="0">
                <a:solidFill>
                  <a:srgbClr val="00B0F0"/>
                </a:solidFill>
                <a:latin typeface="Times New Roman" panose="02020603050405020304" pitchFamily="18" charset="0"/>
                <a:cs typeface="Times New Roman" panose="02020603050405020304" pitchFamily="18" charset="0"/>
              </a:rPr>
              <a:t>“</a:t>
            </a:r>
            <a:r>
              <a:rPr lang="ru-RU" sz="1600" dirty="0" err="1">
                <a:solidFill>
                  <a:srgbClr val="00B0F0"/>
                </a:solidFill>
                <a:latin typeface="Times New Roman" panose="02020603050405020304" pitchFamily="18" charset="0"/>
                <a:cs typeface="Times New Roman" panose="02020603050405020304" pitchFamily="18" charset="0"/>
              </a:rPr>
              <a:t>Тұлға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дамуындағы</a:t>
            </a:r>
            <a:r>
              <a:rPr lang="ru-RU" sz="1600" dirty="0">
                <a:solidFill>
                  <a:srgbClr val="00B0F0"/>
                </a:solidFill>
                <a:latin typeface="Times New Roman" panose="02020603050405020304" pitchFamily="18" charset="0"/>
                <a:cs typeface="Times New Roman" panose="02020603050405020304" pitchFamily="18" charset="0"/>
              </a:rPr>
              <a:t> </a:t>
            </a:r>
            <a:endParaRPr lang="ru-RU" sz="1600" dirty="0" smtClean="0">
              <a:solidFill>
                <a:srgbClr val="00B0F0"/>
              </a:solidFill>
              <a:latin typeface="Times New Roman" panose="02020603050405020304" pitchFamily="18" charset="0"/>
              <a:cs typeface="Times New Roman" panose="02020603050405020304" pitchFamily="18" charset="0"/>
            </a:endParaRPr>
          </a:p>
          <a:p>
            <a:pPr algn="ctr"/>
            <a:r>
              <a:rPr lang="ru-RU" sz="1600" dirty="0" err="1" smtClean="0">
                <a:solidFill>
                  <a:srgbClr val="00B0F0"/>
                </a:solidFill>
                <a:latin typeface="Times New Roman" panose="02020603050405020304" pitchFamily="18" charset="0"/>
                <a:cs typeface="Times New Roman" panose="02020603050405020304" pitchFamily="18" charset="0"/>
              </a:rPr>
              <a:t>ұлттық</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құндылықтар</a:t>
            </a:r>
            <a:r>
              <a:rPr lang="ru-RU" sz="1600" dirty="0">
                <a:solidFill>
                  <a:srgbClr val="00B0F0"/>
                </a:solidFill>
                <a:latin typeface="Times New Roman" panose="02020603050405020304" pitchFamily="18" charset="0"/>
                <a:cs typeface="Times New Roman" panose="02020603050405020304" pitchFamily="18" charset="0"/>
              </a:rPr>
              <a:t>” </a:t>
            </a:r>
            <a:endParaRPr lang="ru-RU" sz="1600" dirty="0" smtClean="0">
              <a:solidFill>
                <a:srgbClr val="00B0F0"/>
              </a:solidFill>
              <a:latin typeface="Times New Roman" panose="02020603050405020304" pitchFamily="18" charset="0"/>
              <a:cs typeface="Times New Roman" panose="02020603050405020304" pitchFamily="18" charset="0"/>
            </a:endParaRPr>
          </a:p>
          <a:p>
            <a:pPr algn="ctr"/>
            <a:r>
              <a:rPr lang="ru-RU" sz="1600" dirty="0" smtClean="0">
                <a:solidFill>
                  <a:srgbClr val="00B0F0"/>
                </a:solidFill>
                <a:latin typeface="Times New Roman" panose="02020603050405020304" pitchFamily="18" charset="0"/>
                <a:cs typeface="Times New Roman" panose="02020603050405020304" pitchFamily="18" charset="0"/>
              </a:rPr>
              <a:t>Руслан </a:t>
            </a:r>
            <a:r>
              <a:rPr lang="ru-RU" sz="1600" dirty="0" err="1">
                <a:solidFill>
                  <a:srgbClr val="00B0F0"/>
                </a:solidFill>
                <a:latin typeface="Times New Roman" panose="02020603050405020304" pitchFamily="18" charset="0"/>
                <a:cs typeface="Times New Roman" panose="02020603050405020304" pitchFamily="18" charset="0"/>
              </a:rPr>
              <a:t>Өмірғазыұлымен</a:t>
            </a:r>
            <a:r>
              <a:rPr lang="ru-RU" sz="1600" dirty="0">
                <a:solidFill>
                  <a:srgbClr val="00B0F0"/>
                </a:solidFill>
                <a:latin typeface="Times New Roman" panose="02020603050405020304" pitchFamily="18" charset="0"/>
                <a:cs typeface="Times New Roman" panose="02020603050405020304" pitchFamily="18" charset="0"/>
              </a:rPr>
              <a:t> </a:t>
            </a:r>
            <a:endParaRPr lang="ru-RU" sz="1600" dirty="0" smtClean="0">
              <a:solidFill>
                <a:srgbClr val="00B0F0"/>
              </a:solidFill>
              <a:latin typeface="Times New Roman" panose="02020603050405020304" pitchFamily="18" charset="0"/>
              <a:cs typeface="Times New Roman" panose="02020603050405020304" pitchFamily="18" charset="0"/>
            </a:endParaRPr>
          </a:p>
          <a:p>
            <a:pPr algn="ctr"/>
            <a:r>
              <a:rPr lang="ru-RU" sz="1600" dirty="0" err="1" smtClean="0">
                <a:solidFill>
                  <a:srgbClr val="00B0F0"/>
                </a:solidFill>
                <a:latin typeface="Times New Roman" panose="02020603050405020304" pitchFamily="18" charset="0"/>
                <a:cs typeface="Times New Roman" panose="02020603050405020304" pitchFamily="18" charset="0"/>
              </a:rPr>
              <a:t>бірлескен</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a:solidFill>
                  <a:srgbClr val="00B0F0"/>
                </a:solidFill>
                <a:latin typeface="Times New Roman" panose="02020603050405020304" pitchFamily="18" charset="0"/>
                <a:cs typeface="Times New Roman" panose="02020603050405020304" pitchFamily="18" charset="0"/>
              </a:rPr>
              <a:t>семинар</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152" y="2132856"/>
            <a:ext cx="2742664" cy="4481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150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1328737"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653499"/>
            <a:ext cx="2680593" cy="201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4652231"/>
            <a:ext cx="2880320" cy="201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152" y="4652231"/>
            <a:ext cx="2968626" cy="199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1340768"/>
            <a:ext cx="4480793" cy="314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76537" y="306229"/>
            <a:ext cx="4267671" cy="923330"/>
          </a:xfrm>
          <a:prstGeom prst="rect">
            <a:avLst/>
          </a:prstGeom>
        </p:spPr>
        <p:txBody>
          <a:bodyPr wrap="square">
            <a:spAutoFit/>
          </a:bodyPr>
          <a:lstStyle/>
          <a:p>
            <a:pPr algn="ctr"/>
            <a:r>
              <a:rPr lang="kk-KZ" b="1" dirty="0">
                <a:solidFill>
                  <a:srgbClr val="00B0F0"/>
                </a:solidFill>
                <a:latin typeface="Times New Roman" pitchFamily="18" charset="0"/>
                <a:cs typeface="Times New Roman" pitchFamily="18" charset="0"/>
              </a:rPr>
              <a:t>“Нашақорлықа қарсымыз” </a:t>
            </a:r>
            <a:endParaRPr lang="kk-KZ" b="1" dirty="0" smtClean="0">
              <a:solidFill>
                <a:srgbClr val="00B0F0"/>
              </a:solidFill>
              <a:latin typeface="Times New Roman" pitchFamily="18" charset="0"/>
              <a:cs typeface="Times New Roman" pitchFamily="18" charset="0"/>
            </a:endParaRPr>
          </a:p>
          <a:p>
            <a:pPr algn="ctr"/>
            <a:r>
              <a:rPr lang="kk-KZ" dirty="0" smtClean="0">
                <a:solidFill>
                  <a:srgbClr val="00B0F0"/>
                </a:solidFill>
                <a:latin typeface="Times New Roman" pitchFamily="18" charset="0"/>
                <a:cs typeface="Times New Roman" pitchFamily="18" charset="0"/>
              </a:rPr>
              <a:t>аудандық </a:t>
            </a:r>
            <a:r>
              <a:rPr lang="kk-KZ" dirty="0">
                <a:solidFill>
                  <a:srgbClr val="00B0F0"/>
                </a:solidFill>
                <a:latin typeface="Times New Roman" pitchFamily="18" charset="0"/>
                <a:cs typeface="Times New Roman" pitchFamily="18" charset="0"/>
              </a:rPr>
              <a:t>қалалық  ЗОЖ кабинетимен </a:t>
            </a:r>
            <a:r>
              <a:rPr lang="kk-KZ" dirty="0" smtClean="0">
                <a:solidFill>
                  <a:srgbClr val="00B0F0"/>
                </a:solidFill>
                <a:latin typeface="Times New Roman" pitchFamily="18" charset="0"/>
                <a:cs typeface="Times New Roman" pitchFamily="18" charset="0"/>
              </a:rPr>
              <a:t>08.11.2019 ж бірлескен акция</a:t>
            </a:r>
            <a:endParaRPr lang="ru-RU" dirty="0">
              <a:solidFill>
                <a:srgbClr val="00B0F0"/>
              </a:solidFill>
            </a:endParaRPr>
          </a:p>
        </p:txBody>
      </p:sp>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764704"/>
            <a:ext cx="1997025" cy="37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6256" y="116632"/>
            <a:ext cx="2160240" cy="214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76256" y="2348879"/>
            <a:ext cx="2160240" cy="213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376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980728"/>
            <a:ext cx="3816424"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980728"/>
            <a:ext cx="4286250" cy="558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499992" y="290640"/>
            <a:ext cx="2948436" cy="523220"/>
          </a:xfrm>
          <a:prstGeom prst="rect">
            <a:avLst/>
          </a:prstGeom>
        </p:spPr>
        <p:txBody>
          <a:bodyPr wrap="none">
            <a:spAutoFit/>
          </a:bodyPr>
          <a:lstStyle/>
          <a:p>
            <a:r>
              <a:rPr lang="ru-RU" sz="2800" dirty="0" err="1">
                <a:solidFill>
                  <a:srgbClr val="FF0000"/>
                </a:solidFill>
                <a:latin typeface="Times New Roman" panose="02020603050405020304" pitchFamily="18" charset="0"/>
                <a:cs typeface="Times New Roman" panose="02020603050405020304" pitchFamily="18" charset="0"/>
              </a:rPr>
              <a:t>Еріктілер</a:t>
            </a:r>
            <a:r>
              <a:rPr lang="ru-RU" sz="2800" dirty="0">
                <a:solidFill>
                  <a:srgbClr val="FF0000"/>
                </a:solidFill>
                <a:latin typeface="Times New Roman" panose="02020603050405020304" pitchFamily="18" charset="0"/>
                <a:cs typeface="Times New Roman" panose="02020603050405020304" pitchFamily="18" charset="0"/>
              </a:rPr>
              <a:t> форумы</a:t>
            </a:r>
          </a:p>
        </p:txBody>
      </p:sp>
      <p:sp>
        <p:nvSpPr>
          <p:cNvPr id="3" name="TextBox 2"/>
          <p:cNvSpPr txBox="1"/>
          <p:nvPr/>
        </p:nvSpPr>
        <p:spPr>
          <a:xfrm>
            <a:off x="251520" y="244473"/>
            <a:ext cx="2539478"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2020 – ЕРІКТІЛЕР ЖЫЛЫ</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0118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640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30275" y="592081"/>
            <a:ext cx="3153812" cy="646331"/>
          </a:xfrm>
          <a:prstGeom prst="rect">
            <a:avLst/>
          </a:prstGeom>
        </p:spPr>
        <p:txBody>
          <a:bodyPr wrap="none">
            <a:spAutoFit/>
          </a:bodyPr>
          <a:lstStyle/>
          <a:p>
            <a:r>
              <a:rPr lang="ru-RU" dirty="0" smtClean="0">
                <a:solidFill>
                  <a:srgbClr val="FF0000"/>
                </a:solidFill>
                <a:latin typeface="Times New Roman" panose="02020603050405020304" pitchFamily="18" charset="0"/>
                <a:cs typeface="Times New Roman" panose="02020603050405020304" pitchFamily="18" charset="0"/>
              </a:rPr>
              <a:t>                 “МЕЙІРІМ”</a:t>
            </a:r>
          </a:p>
          <a:p>
            <a:r>
              <a:rPr lang="ru-RU" dirty="0" err="1" smtClean="0">
                <a:solidFill>
                  <a:srgbClr val="FF0000"/>
                </a:solidFill>
                <a:latin typeface="Times New Roman" panose="02020603050405020304" pitchFamily="18" charset="0"/>
                <a:cs typeface="Times New Roman" panose="02020603050405020304" pitchFamily="18" charset="0"/>
              </a:rPr>
              <a:t>еріктілер</a:t>
            </a:r>
            <a:r>
              <a:rPr lang="ru-RU" dirty="0" smtClean="0">
                <a:solidFill>
                  <a:srgbClr val="FF0000"/>
                </a:solidFill>
                <a:latin typeface="Times New Roman" panose="02020603050405020304" pitchFamily="18" charset="0"/>
                <a:cs typeface="Times New Roman" panose="02020603050405020304" pitchFamily="18" charset="0"/>
              </a:rPr>
              <a:t>  </a:t>
            </a:r>
            <a:r>
              <a:rPr lang="ru-RU" dirty="0" err="1" smtClean="0">
                <a:solidFill>
                  <a:srgbClr val="FF0000"/>
                </a:solidFill>
                <a:latin typeface="Times New Roman" panose="02020603050405020304" pitchFamily="18" charset="0"/>
                <a:cs typeface="Times New Roman" panose="02020603050405020304" pitchFamily="18" charset="0"/>
              </a:rPr>
              <a:t>клубының</a:t>
            </a:r>
            <a:r>
              <a:rPr lang="ru-RU" dirty="0" smtClean="0">
                <a:solidFill>
                  <a:srgbClr val="FF0000"/>
                </a:solidFill>
                <a:latin typeface="Times New Roman" panose="02020603050405020304" pitchFamily="18" charset="0"/>
                <a:cs typeface="Times New Roman" panose="02020603050405020304" pitchFamily="18" charset="0"/>
              </a:rPr>
              <a:t>  </a:t>
            </a:r>
            <a:r>
              <a:rPr lang="ru-RU" dirty="0" err="1" smtClean="0">
                <a:solidFill>
                  <a:srgbClr val="FF0000"/>
                </a:solidFill>
                <a:latin typeface="Times New Roman" panose="02020603050405020304" pitchFamily="18" charset="0"/>
                <a:cs typeface="Times New Roman" panose="02020603050405020304" pitchFamily="18" charset="0"/>
              </a:rPr>
              <a:t>жұмысы</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875" y="3284984"/>
            <a:ext cx="2780957"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357" y="5013176"/>
            <a:ext cx="2819475" cy="1569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875" y="1398513"/>
            <a:ext cx="2780957" cy="18620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141231"/>
            <a:ext cx="33655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285153" y="4216591"/>
            <a:ext cx="2649686" cy="208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8689" y="1190044"/>
            <a:ext cx="511256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651304" y="3838151"/>
            <a:ext cx="3303746" cy="2369880"/>
          </a:xfrm>
          <a:prstGeom prst="rect">
            <a:avLst/>
          </a:prstGeom>
          <a:noFill/>
        </p:spPr>
        <p:txBody>
          <a:bodyPr wrap="square" rtlCol="0">
            <a:spAutoFit/>
          </a:bodyPr>
          <a:lstStyle/>
          <a:p>
            <a:r>
              <a:rPr lang="kk-KZ" sz="1600" dirty="0" smtClean="0">
                <a:solidFill>
                  <a:srgbClr val="00B0F0"/>
                </a:solidFill>
                <a:latin typeface="Times New Roman" panose="02020603050405020304" pitchFamily="18" charset="0"/>
                <a:cs typeface="Times New Roman" panose="02020603050405020304" pitchFamily="18" charset="0"/>
              </a:rPr>
              <a:t>     </a:t>
            </a:r>
            <a:r>
              <a:rPr lang="kk-KZ" sz="1600" i="1" dirty="0" smtClean="0">
                <a:solidFill>
                  <a:srgbClr val="00B0F0"/>
                </a:solidFill>
                <a:latin typeface="Times New Roman" panose="02020603050405020304" pitchFamily="18" charset="0"/>
                <a:cs typeface="Times New Roman" panose="02020603050405020304" pitchFamily="18" charset="0"/>
              </a:rPr>
              <a:t>Түзелбек М. Рәміз –қастерлі </a:t>
            </a:r>
          </a:p>
          <a:p>
            <a:r>
              <a:rPr lang="kk-KZ" sz="1600" i="1" dirty="0">
                <a:solidFill>
                  <a:srgbClr val="00B0F0"/>
                </a:solidFill>
                <a:latin typeface="Times New Roman" panose="02020603050405020304" pitchFamily="18" charset="0"/>
                <a:cs typeface="Times New Roman" panose="02020603050405020304" pitchFamily="18" charset="0"/>
              </a:rPr>
              <a:t>қ</a:t>
            </a:r>
            <a:r>
              <a:rPr lang="kk-KZ" sz="1600" i="1" dirty="0" smtClean="0">
                <a:solidFill>
                  <a:srgbClr val="00B0F0"/>
                </a:solidFill>
                <a:latin typeface="Times New Roman" panose="02020603050405020304" pitchFamily="18" charset="0"/>
                <a:cs typeface="Times New Roman" panose="02020603050405020304" pitchFamily="18" charset="0"/>
              </a:rPr>
              <a:t>ұндылық//Атамекен.-2019.- 23</a:t>
            </a:r>
          </a:p>
          <a:p>
            <a:r>
              <a:rPr lang="kk-KZ" sz="1600" i="1" dirty="0">
                <a:solidFill>
                  <a:srgbClr val="00B0F0"/>
                </a:solidFill>
                <a:latin typeface="Times New Roman" panose="02020603050405020304" pitchFamily="18" charset="0"/>
                <a:cs typeface="Times New Roman" panose="02020603050405020304" pitchFamily="18" charset="0"/>
              </a:rPr>
              <a:t>қ</a:t>
            </a:r>
            <a:r>
              <a:rPr lang="kk-KZ" sz="1600" i="1" dirty="0" smtClean="0">
                <a:solidFill>
                  <a:srgbClr val="00B0F0"/>
                </a:solidFill>
                <a:latin typeface="Times New Roman" panose="02020603050405020304" pitchFamily="18" charset="0"/>
                <a:cs typeface="Times New Roman" panose="02020603050405020304" pitchFamily="18" charset="0"/>
              </a:rPr>
              <a:t>араша.- 1 б</a:t>
            </a:r>
          </a:p>
          <a:p>
            <a:pPr algn="just"/>
            <a:endParaRPr lang="kk-KZ" sz="1400" dirty="0" smtClean="0">
              <a:solidFill>
                <a:srgbClr val="00B0F0"/>
              </a:solidFill>
              <a:latin typeface="Times New Roman" panose="02020603050405020304" pitchFamily="18" charset="0"/>
              <a:cs typeface="Times New Roman" panose="02020603050405020304" pitchFamily="18" charset="0"/>
            </a:endParaRPr>
          </a:p>
          <a:p>
            <a:pPr algn="just"/>
            <a:r>
              <a:rPr lang="kk-KZ" sz="1400" dirty="0" smtClean="0">
                <a:solidFill>
                  <a:srgbClr val="00B0F0"/>
                </a:solidFill>
                <a:latin typeface="Times New Roman" panose="02020603050405020304" pitchFamily="18" charset="0"/>
                <a:cs typeface="Times New Roman" panose="02020603050405020304" pitchFamily="18" charset="0"/>
              </a:rPr>
              <a:t>«</a:t>
            </a:r>
            <a:r>
              <a:rPr lang="en-US" sz="1400" dirty="0" err="1">
                <a:solidFill>
                  <a:srgbClr val="00B0F0"/>
                </a:solidFill>
                <a:latin typeface="Times New Roman" panose="02020603050405020304" pitchFamily="18" charset="0"/>
                <a:cs typeface="Times New Roman" panose="02020603050405020304" pitchFamily="18" charset="0"/>
              </a:rPr>
              <a:t>Nur</a:t>
            </a:r>
            <a:r>
              <a:rPr lang="en-US" sz="1400" dirty="0">
                <a:solidFill>
                  <a:srgbClr val="00B0F0"/>
                </a:solidFill>
                <a:latin typeface="Times New Roman" panose="02020603050405020304" pitchFamily="18" charset="0"/>
                <a:cs typeface="Times New Roman" panose="02020603050405020304" pitchFamily="18" charset="0"/>
              </a:rPr>
              <a:t> </a:t>
            </a:r>
            <a:r>
              <a:rPr lang="en-US" sz="1400" dirty="0" err="1">
                <a:solidFill>
                  <a:srgbClr val="00B0F0"/>
                </a:solidFill>
                <a:latin typeface="Times New Roman" panose="02020603050405020304" pitchFamily="18" charset="0"/>
                <a:cs typeface="Times New Roman" panose="02020603050405020304" pitchFamily="18" charset="0"/>
              </a:rPr>
              <a:t>Otan</a:t>
            </a:r>
            <a:r>
              <a:rPr lang="kk-KZ" sz="1400" dirty="0">
                <a:solidFill>
                  <a:srgbClr val="00B0F0"/>
                </a:solidFill>
                <a:latin typeface="Times New Roman" panose="02020603050405020304" pitchFamily="18" charset="0"/>
                <a:cs typeface="Times New Roman" panose="02020603050405020304" pitchFamily="18" charset="0"/>
              </a:rPr>
              <a:t>» партиясының </a:t>
            </a:r>
            <a:r>
              <a:rPr lang="kk-KZ" sz="1400" dirty="0" smtClean="0">
                <a:solidFill>
                  <a:srgbClr val="00B0F0"/>
                </a:solidFill>
                <a:latin typeface="Times New Roman" panose="02020603050405020304" pitchFamily="18" charset="0"/>
                <a:cs typeface="Times New Roman" panose="02020603050405020304" pitchFamily="18" charset="0"/>
              </a:rPr>
              <a:t>бастамасымен </a:t>
            </a:r>
            <a:r>
              <a:rPr lang="kk-KZ" sz="1400" dirty="0">
                <a:solidFill>
                  <a:srgbClr val="00B0F0"/>
                </a:solidFill>
                <a:latin typeface="Times New Roman" panose="02020603050405020304" pitchFamily="18" charset="0"/>
                <a:cs typeface="Times New Roman" panose="02020603050405020304" pitchFamily="18" charset="0"/>
              </a:rPr>
              <a:t>қолға </a:t>
            </a:r>
            <a:r>
              <a:rPr lang="kk-KZ" sz="1400" dirty="0" smtClean="0">
                <a:solidFill>
                  <a:srgbClr val="00B0F0"/>
                </a:solidFill>
                <a:latin typeface="Times New Roman" panose="02020603050405020304" pitchFamily="18" charset="0"/>
                <a:cs typeface="Times New Roman" panose="02020603050405020304" pitchFamily="18" charset="0"/>
              </a:rPr>
              <a:t> алынған   </a:t>
            </a:r>
            <a:r>
              <a:rPr lang="kk-KZ" sz="1400" dirty="0">
                <a:solidFill>
                  <a:srgbClr val="00B0F0"/>
                </a:solidFill>
                <a:latin typeface="Times New Roman" panose="02020603050405020304" pitchFamily="18" charset="0"/>
                <a:cs typeface="Times New Roman" panose="02020603050405020304" pitchFamily="18" charset="0"/>
              </a:rPr>
              <a:t>«Менің туым менің Отаным!» </a:t>
            </a:r>
            <a:r>
              <a:rPr lang="kk-KZ" sz="1400" dirty="0" smtClean="0">
                <a:solidFill>
                  <a:srgbClr val="00B0F0"/>
                </a:solidFill>
                <a:latin typeface="Times New Roman" panose="02020603050405020304" pitchFamily="18" charset="0"/>
                <a:cs typeface="Times New Roman" panose="02020603050405020304" pitchFamily="18" charset="0"/>
              </a:rPr>
              <a:t>акциясында мемлекеттік </a:t>
            </a:r>
            <a:r>
              <a:rPr lang="kk-KZ" sz="1400" dirty="0">
                <a:solidFill>
                  <a:srgbClr val="00B0F0"/>
                </a:solidFill>
                <a:latin typeface="Times New Roman" panose="02020603050405020304" pitchFamily="18" charset="0"/>
                <a:cs typeface="Times New Roman" panose="02020603050405020304" pitchFamily="18" charset="0"/>
              </a:rPr>
              <a:t>рәміздерді құрметтеуге </a:t>
            </a:r>
            <a:r>
              <a:rPr lang="kk-KZ" sz="1400" dirty="0" smtClean="0">
                <a:solidFill>
                  <a:srgbClr val="00B0F0"/>
                </a:solidFill>
                <a:latin typeface="Times New Roman" panose="02020603050405020304" pitchFamily="18" charset="0"/>
                <a:cs typeface="Times New Roman" panose="02020603050405020304" pitchFamily="18" charset="0"/>
              </a:rPr>
              <a:t>Жамбыл атындағы Ұзынағаш кәсіптік колледжде ұымдастырылғаны туралы айтылған.</a:t>
            </a:r>
            <a:r>
              <a:rPr lang="kk-KZ" sz="1600" dirty="0" smtClean="0">
                <a:solidFill>
                  <a:srgbClr val="00B0F0"/>
                </a:solidFill>
                <a:latin typeface="Times New Roman" panose="02020603050405020304" pitchFamily="18" charset="0"/>
                <a:cs typeface="Times New Roman" panose="02020603050405020304" pitchFamily="18" charset="0"/>
              </a:rPr>
              <a:t> </a:t>
            </a:r>
            <a:endParaRPr lang="ru-RU" sz="1600" dirty="0">
              <a:solidFill>
                <a:srgbClr val="00B0F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294895" y="573832"/>
            <a:ext cx="5660156" cy="830997"/>
          </a:xfrm>
          <a:prstGeom prst="rect">
            <a:avLst/>
          </a:prstGeom>
          <a:noFill/>
        </p:spPr>
        <p:txBody>
          <a:bodyPr wrap="square" rtlCol="0">
            <a:spAutoFit/>
          </a:bodyPr>
          <a:lstStyle/>
          <a:p>
            <a:pPr algn="ctr"/>
            <a:r>
              <a:rPr lang="kk-KZ" sz="1600" dirty="0" smtClean="0">
                <a:solidFill>
                  <a:srgbClr val="00B0F0"/>
                </a:solidFill>
                <a:latin typeface="Times New Roman" panose="02020603050405020304" pitchFamily="18" charset="0"/>
                <a:cs typeface="Times New Roman" panose="02020603050405020304" pitchFamily="18" charset="0"/>
              </a:rPr>
              <a:t>    </a:t>
            </a:r>
            <a:r>
              <a:rPr lang="kk-KZ" sz="1600" i="1" dirty="0" smtClean="0">
                <a:solidFill>
                  <a:srgbClr val="00B0F0"/>
                </a:solidFill>
                <a:latin typeface="Times New Roman" panose="02020603050405020304" pitchFamily="18" charset="0"/>
                <a:cs typeface="Times New Roman" panose="02020603050405020304" pitchFamily="18" charset="0"/>
              </a:rPr>
              <a:t>Жакенова Ж.З.  Профессии моей –огромное признание! //  </a:t>
            </a:r>
          </a:p>
          <a:p>
            <a:pPr algn="ctr"/>
            <a:r>
              <a:rPr lang="kk-KZ" sz="1600" i="1" dirty="0" smtClean="0">
                <a:solidFill>
                  <a:srgbClr val="00B0F0"/>
                </a:solidFill>
                <a:latin typeface="Times New Roman" panose="02020603050405020304" pitchFamily="18" charset="0"/>
                <a:cs typeface="Times New Roman" panose="02020603050405020304" pitchFamily="18" charset="0"/>
              </a:rPr>
              <a:t> Ұстаз әдістемесі.-2019.-18 қараша.-3 б.</a:t>
            </a:r>
          </a:p>
          <a:p>
            <a:endParaRPr lang="kk-KZ"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095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92696"/>
            <a:ext cx="3672408"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250775"/>
            <a:ext cx="1140056"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ЖАРЫС</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51520" y="4077071"/>
            <a:ext cx="3600400" cy="2315827"/>
          </a:xfrm>
          <a:prstGeom prst="rect">
            <a:avLst/>
          </a:prstGeom>
          <a:noFill/>
        </p:spPr>
        <p:txBody>
          <a:bodyPr wrap="square" rtlCol="0">
            <a:spAutoFit/>
          </a:bodyPr>
          <a:lstStyle/>
          <a:p>
            <a:pPr algn="ctr">
              <a:lnSpc>
                <a:spcPct val="150000"/>
              </a:lnSpc>
            </a:pPr>
            <a:r>
              <a:rPr lang="kk-KZ" sz="1400" dirty="0" smtClean="0">
                <a:solidFill>
                  <a:srgbClr val="00B0F0"/>
                </a:solidFill>
                <a:latin typeface="Times New Roman" panose="02020603050405020304" pitchFamily="18" charset="0"/>
                <a:cs typeface="Times New Roman" panose="02020603050405020304" pitchFamily="18" charset="0"/>
              </a:rPr>
              <a:t>      Біздің колледж студенттері барлығы 12 адам  Талды-Қорған қаласына облыстық жарысқа  қатысып қайтты. Жарыс волейбол, қол күрестіру,  мини-футболдан өтті. Дене шынықтыру пәндерінің  мұғалімдері барларды дайындап, жақсы көрсеткіш </a:t>
            </a:r>
          </a:p>
          <a:p>
            <a:pPr algn="ctr">
              <a:lnSpc>
                <a:spcPct val="150000"/>
              </a:lnSpc>
            </a:pPr>
            <a:r>
              <a:rPr lang="kk-KZ" sz="1400" dirty="0" smtClean="0">
                <a:solidFill>
                  <a:srgbClr val="00B0F0"/>
                </a:solidFill>
                <a:latin typeface="Times New Roman" panose="02020603050405020304" pitchFamily="18" charset="0"/>
                <a:cs typeface="Times New Roman" panose="02020603050405020304" pitchFamily="18" charset="0"/>
              </a:rPr>
              <a:t>көрсетіп келді.</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76063"/>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1034" y="692696"/>
            <a:ext cx="228317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92696"/>
            <a:ext cx="2358019"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5279" y="3789039"/>
            <a:ext cx="2163763" cy="283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1147" y="3789039"/>
            <a:ext cx="2286000" cy="283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3765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18" r="7113" b="12147"/>
          <a:stretch/>
        </p:blipFill>
        <p:spPr bwMode="auto">
          <a:xfrm>
            <a:off x="107505" y="616452"/>
            <a:ext cx="2808311" cy="230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554" t="3269" r="30110" b="5211"/>
          <a:stretch/>
        </p:blipFill>
        <p:spPr bwMode="auto">
          <a:xfrm>
            <a:off x="6156176" y="116633"/>
            <a:ext cx="2736303" cy="280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7329" t="26078" r="21768" b="20892"/>
          <a:stretch/>
        </p:blipFill>
        <p:spPr bwMode="auto">
          <a:xfrm>
            <a:off x="6156176" y="4994203"/>
            <a:ext cx="2880707" cy="174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654" t="25245" r="31900" b="12317"/>
          <a:stretch/>
        </p:blipFill>
        <p:spPr bwMode="auto">
          <a:xfrm>
            <a:off x="3052316" y="3068960"/>
            <a:ext cx="2887835" cy="174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2941" t="21411" r="17121" b="7598"/>
          <a:stretch/>
        </p:blipFill>
        <p:spPr bwMode="auto">
          <a:xfrm>
            <a:off x="3052317" y="4994203"/>
            <a:ext cx="2887833" cy="174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21520" t="30355" r="22837" b="16908"/>
          <a:stretch/>
        </p:blipFill>
        <p:spPr bwMode="auto">
          <a:xfrm>
            <a:off x="143508" y="3068960"/>
            <a:ext cx="2772308" cy="174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l="13213" t="22941" r="11503" b="6067"/>
          <a:stretch/>
        </p:blipFill>
        <p:spPr bwMode="auto">
          <a:xfrm>
            <a:off x="143508" y="4994203"/>
            <a:ext cx="2772308" cy="174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rotWithShape="1">
          <a:blip r:embed="rId9">
            <a:extLst>
              <a:ext uri="{28A0092B-C50C-407E-A947-70E740481C1C}">
                <a14:useLocalDpi xmlns:a14="http://schemas.microsoft.com/office/drawing/2010/main" val="0"/>
              </a:ext>
            </a:extLst>
          </a:blip>
          <a:srcRect l="4658" t="12393" r="16854" b="5496"/>
          <a:stretch/>
        </p:blipFill>
        <p:spPr bwMode="auto">
          <a:xfrm>
            <a:off x="3052317" y="116633"/>
            <a:ext cx="2887834" cy="2808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504" y="116633"/>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176" y="3068960"/>
            <a:ext cx="2808312" cy="174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42478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8414</TotalTime>
  <Words>539</Words>
  <Application>Microsoft Office PowerPoint</Application>
  <PresentationFormat>Экран (4:3)</PresentationFormat>
  <Paragraphs>108</Paragraphs>
  <Slides>10</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1303</cp:revision>
  <dcterms:created xsi:type="dcterms:W3CDTF">2018-12-07T08:23:31Z</dcterms:created>
  <dcterms:modified xsi:type="dcterms:W3CDTF">2019-12-10T04:47:50Z</dcterms:modified>
</cp:coreProperties>
</file>