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1" r:id="rId3"/>
    <p:sldId id="272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3" r:id="rId12"/>
    <p:sldId id="284" r:id="rId13"/>
    <p:sldId id="285" r:id="rId14"/>
    <p:sldId id="288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1" autoAdjust="0"/>
    <p:restoredTop sz="94245" autoAdjust="0"/>
  </p:normalViewPr>
  <p:slideViewPr>
    <p:cSldViewPr>
      <p:cViewPr varScale="1">
        <p:scale>
          <a:sx n="91" d="100"/>
          <a:sy n="91" d="100"/>
        </p:scale>
        <p:origin x="-1138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803273" y="2658686"/>
            <a:ext cx="2389389" cy="22545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626" y="3284984"/>
            <a:ext cx="1368152" cy="1716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50760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учреждение  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200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Алматинской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области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Государственное коммунальное казенное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предприятие</a:t>
            </a:r>
            <a:endParaRPr lang="ru-RU" sz="12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«Узынагашский профессиональный 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имени Жамбыла»</a:t>
            </a:r>
          </a:p>
          <a:p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040600</a:t>
            </a:r>
            <a:r>
              <a:rPr lang="en-US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Алматинская 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область,   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Жамбылский 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район,   </a:t>
            </a:r>
            <a:endParaRPr lang="en-US" sz="12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село </a:t>
            </a:r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Узынагаш</a:t>
            </a:r>
          </a:p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ул.Сарыбай би 71</a:t>
            </a:r>
          </a:p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тел.: 8 (72-770) 22915</a:t>
            </a:r>
          </a:p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e-mail:pl_shkola-6@mail.ru    </a:t>
            </a:r>
          </a:p>
          <a:p>
            <a:r>
              <a:rPr lang="ru-RU" sz="12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aek_2013zh@mail.ru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427984" y="2014961"/>
            <a:ext cx="413867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«ЗДЕСЬ КРАЙ МОЙ, </a:t>
            </a:r>
          </a:p>
          <a:p>
            <a:pPr>
              <a:lnSpc>
                <a:spcPct val="250000"/>
              </a:lnSpc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ИСТОК МОЙ, </a:t>
            </a:r>
          </a:p>
          <a:p>
            <a:pPr>
              <a:lnSpc>
                <a:spcPct val="250000"/>
              </a:lnSpc>
            </a:pPr>
            <a:r>
              <a:rPr lang="ru-RU" sz="1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ДОРОГА МОЯ…»</a:t>
            </a:r>
            <a:endParaRPr lang="ru-RU" sz="1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83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10007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58" y="1988840"/>
            <a:ext cx="2668220" cy="180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68790" y="4077072"/>
            <a:ext cx="26632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«Узынагашский профессиональный 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колледж имени Жамбыла»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27984" y="802339"/>
            <a:ext cx="4608512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Колледж в котором я учусь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Узынагашский профессиональный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колледж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имени Жамбыла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Я не жалею что поступил сюда учиться,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десь команда профессионалов своего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дела педагоги и мастера производственного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бучения во главе с директором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Алтаев Болат Бекбосыновичом.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/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еня радует то, что  есть стипендия,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есплатное питание и общежитие.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Кстати, колледж имеет более 85-летнюю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сторию и является флагманом образования в области.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62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08"/>
          <a:stretch/>
        </p:blipFill>
        <p:spPr bwMode="auto">
          <a:xfrm>
            <a:off x="776486" y="1988840"/>
            <a:ext cx="2442964" cy="197356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293096"/>
            <a:ext cx="31486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войнам</a:t>
            </a:r>
          </a:p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Великой Отечественной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ойны 1941-1945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войнам-</a:t>
            </a:r>
          </a:p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нтернационалистам.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44008" y="1299971"/>
            <a:ext cx="3960440" cy="1704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парке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находится Мемориал славы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честь воинов, погибших в Великой Отечественной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1941-1945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г.г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. и войнам- интернационалистам.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3092716"/>
            <a:ext cx="4387355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«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Черные тюльпаны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свое название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эти цветы получили потому, что так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назывался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 самолет, возвращавший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домой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тела погибших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солдат. Мой дядя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оже служил в Афганистане и не любить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 этом рассказывать.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6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4" y="2492895"/>
            <a:ext cx="2555768" cy="17038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4509120"/>
            <a:ext cx="2612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в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честь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Узынагашской битвы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607903" y="1125433"/>
            <a:ext cx="3995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память об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Узынагашской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битве в центре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села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был воздвигнут обелиск. Долгое время он оставался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безымянным, с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памятника были сняты таблички с именами участников сражения, но сам обелиск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устоял, памятное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сооружение было отреставрировано.</a:t>
            </a:r>
          </a:p>
        </p:txBody>
      </p:sp>
    </p:spTree>
    <p:extLst>
      <p:ext uri="{BB962C8B-B14F-4D97-AF65-F5344CB8AC3E}">
        <p14:creationId xmlns:p14="http://schemas.microsoft.com/office/powerpoint/2010/main" val="698416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14"/>
          <a:stretch/>
        </p:blipFill>
        <p:spPr bwMode="auto">
          <a:xfrm>
            <a:off x="773832" y="2060848"/>
            <a:ext cx="2448272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25750" y="1179088"/>
            <a:ext cx="441074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Мое 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внимание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привлек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мозаика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— на здании пожарной части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Я узнал от родителей что это было нарисовано еще в советское время кусочками стекла. Сейчас рисуют всевозможными способами, было бы хорошо изображать исторических личностей нашего села.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6414" y="4601142"/>
            <a:ext cx="20162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Мозайка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стекла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6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6"/>
          <a:stretch/>
        </p:blipFill>
        <p:spPr bwMode="auto">
          <a:xfrm>
            <a:off x="715514" y="2132856"/>
            <a:ext cx="2564908" cy="23762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333770" y="4834257"/>
            <a:ext cx="1286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Наш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рбат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53586" y="1219176"/>
            <a:ext cx="441120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У всех на слуху Арбат в Москве,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Арбат в Алмате а – это наш малый 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Арбат  в селе Узынагаш. Любимое место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отдыха местной молодежи. Тихо, уютно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дали от  транспорта, а еще завлекает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ем что, хорошо налажено сеть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ыстрого приготовления –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заксочные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Вечернее время улица хорошо освещена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в 5 минутах ходьбы парк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амятникам  ВОВ.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62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32" y="2204864"/>
            <a:ext cx="2607272" cy="195420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Прямоугольник 2"/>
          <p:cNvSpPr/>
          <p:nvPr/>
        </p:nvSpPr>
        <p:spPr>
          <a:xfrm>
            <a:off x="4464496" y="1195826"/>
            <a:ext cx="4572000" cy="38318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Улицы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с одноэтажными домами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построенными до войны – это память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ремен Российской империй.  Я знаю об этом потому-что писал реферат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по истории Казахстана. Я думаю сохранить их как памятник архитектуры в этом  есть что-то свое особенное. А почему бы и  нет?  Ведь село разрастается, преображается  и шагает в ногу со временем.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0222" y="4628404"/>
            <a:ext cx="286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Старые дома в центре села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416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410" y="3312570"/>
            <a:ext cx="2616081" cy="186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64" y="1868761"/>
            <a:ext cx="2662808" cy="1416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72005" y="1198546"/>
            <a:ext cx="445846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Привет всем!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Меня зовут Абдусалам, я живув селе Узынагаш.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Узынагаш находиться в  30 минутах езды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от города Алматы, в переводе с казахского 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языка обозначает «высокое дерево».</a:t>
            </a:r>
          </a:p>
          <a:p>
            <a:pPr algn="just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Когда подъезжаете  на территорию нашего</a:t>
            </a:r>
          </a:p>
          <a:p>
            <a:pPr algn="just"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района вас встретит  такой красивый баннер</a:t>
            </a:r>
          </a:p>
          <a:p>
            <a:pPr algn="just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аписанный латинскими буквами. История</a:t>
            </a:r>
          </a:p>
          <a:p>
            <a:pPr algn="just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оего края это кладезь народной мудрости,</a:t>
            </a:r>
          </a:p>
          <a:p>
            <a:pPr algn="just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едаром наш район называют «Ақындар мен</a:t>
            </a:r>
          </a:p>
          <a:p>
            <a:pPr algn="just"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атырлар елі».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5226" y="5178014"/>
            <a:ext cx="2288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Жамбылский район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13759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6" y="1988840"/>
            <a:ext cx="2502024" cy="2448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1141778"/>
            <a:ext cx="4220066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 это символ нашего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района   наш 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«Бәйтерек»,  расположенный в центре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ела. Смотря на него никто не ошибется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то находиться именно в селе Узынагаш.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Хочу  заметить для водителей что движение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десь круговое, и в час пик проблема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больших городов постепенно добирается 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 до нас. Ну а плюсы то что рядом базар,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Казпочта, супермакеты и парк для 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етнего отдыха.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36948" y="4742764"/>
            <a:ext cx="17459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«БӘЙТЕРЕК»</a:t>
            </a:r>
            <a:endParaRPr lang="ru-RU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804" y="1988840"/>
            <a:ext cx="1988327" cy="264718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0" y="1237170"/>
            <a:ext cx="443621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Визитной карточкой нашего района  является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амятник </a:t>
            </a: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амбылу Жабаеву установленный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илами меценатов.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     Здесь всегда чисто  и  уютно, не плохо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тдохнуть  на скамеечках, в последнее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ремя набирает популярность среди 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олодоженов  возложение цветов к памятнику.</a:t>
            </a:r>
          </a:p>
          <a:p>
            <a:pPr>
              <a:lnSpc>
                <a:spcPct val="150000"/>
              </a:lnSpc>
            </a:pP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Но,  я бы посоветовал долго 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десь не задерживаться, потому что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е решена проблема общественного</a:t>
            </a:r>
          </a:p>
          <a:p>
            <a:pPr>
              <a:lnSpc>
                <a:spcPct val="150000"/>
              </a:lnSpc>
            </a:pPr>
            <a:r>
              <a:rPr lang="ru-RU" sz="1600" i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i="1" dirty="0" smtClean="0">
                <a:latin typeface="Times New Roman" pitchFamily="18" charset="0"/>
                <a:cs typeface="Times New Roman" pitchFamily="18" charset="0"/>
              </a:rPr>
              <a:t>итания и туалетов.</a:t>
            </a:r>
            <a:endParaRPr lang="ru-RU" sz="1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44436" y="4869160"/>
            <a:ext cx="3113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Жамбылу Жабаеву </a:t>
            </a: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89" y="1988840"/>
            <a:ext cx="1750016" cy="132088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32" y="4151840"/>
            <a:ext cx="1694631" cy="11631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7640" y="3068960"/>
            <a:ext cx="1848612" cy="11521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21188" y="5509916"/>
            <a:ext cx="2960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Сеть ресторанов и гостиниц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9992" y="1124744"/>
            <a:ext cx="4004051" cy="388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В селе очень хорошо развито сеть </a:t>
            </a:r>
          </a:p>
          <a:p>
            <a:pPr>
              <a:lnSpc>
                <a:spcPct val="20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есторанов и гостиниц. Цены здесь приемлемые и готовят очень вкусно.</a:t>
            </a:r>
          </a:p>
          <a:p>
            <a:pPr>
              <a:lnSpc>
                <a:spcPct val="20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Продукты здесь все натуральные. Есть еще еда на вынос, караоке-бар  и очень популярная пан-азиатская кухня.</a:t>
            </a:r>
          </a:p>
          <a:p>
            <a:pPr>
              <a:lnSpc>
                <a:spcPct val="200000"/>
              </a:lnSpc>
            </a:pP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91" y="1823757"/>
            <a:ext cx="1402252" cy="1207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345" y="3070578"/>
            <a:ext cx="1707527" cy="12225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830" y="3933056"/>
            <a:ext cx="1402252" cy="11419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830" y="5401546"/>
            <a:ext cx="33137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Вашим услугам банк и почта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27984" y="1484784"/>
            <a:ext cx="4462444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В селе есть все телекоммуникационные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связи и банки, так что у вас никогда не будет проблем отправить почту или снять деньги налом из банкоматов, потому-что все они находятся не в зданий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 с наружи. Хорошо налажено  сеть ломбардов.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445" y="2204864"/>
            <a:ext cx="3063045" cy="204305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82140" y="4581128"/>
            <a:ext cx="1831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Музей Жамбыла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53998" y="909351"/>
            <a:ext cx="458249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Меня распирает гордость  если я  не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обмолвлюсь парой слов о музее Жамбыла,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отя оно находиться буквально в 10 минутах  езды от Узынагаша.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Когда мы поехали группой на экскурсию,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ы увидели своими глазами  быт великого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кына, мне очень понравился его машина.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Приехать сюда и не посетить музей,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ы знаете как много теряете на свете.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вашим услугам всегда готовы таксисты,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ожете поторговаться за умеренную  цену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туда и обратно.</a:t>
            </a: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-18526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2478244" cy="22322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834124" y="4346255"/>
            <a:ext cx="2327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Районная библиотека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4137" y="974010"/>
            <a:ext cx="4552359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   Наша районная библиотека, я был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аворожён когда впервые зашел сюда.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Чисто, уютно и очень много книг как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тарых и новых. На  все мой запросы 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иблиотекарша отвечала  вежливо,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библиотеке очень много компьютеров,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 почему-то мне не понравился мебель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емного цвета хотя и новая. 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Мы очень часто ходим сюда группой вместе  с мастером  на  всякие мероприятия.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7714" r="18295" b="8297"/>
          <a:stretch/>
        </p:blipFill>
        <p:spPr bwMode="auto">
          <a:xfrm>
            <a:off x="3779912" y="0"/>
            <a:ext cx="53640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3"/>
          <a:stretch/>
        </p:blipFill>
        <p:spPr bwMode="auto">
          <a:xfrm>
            <a:off x="0" y="0"/>
            <a:ext cx="399593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49288" y="260648"/>
            <a:ext cx="4087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ПУТЕВЫЕ ЗАМЕТКИ</a:t>
            </a:r>
            <a:endParaRPr lang="ru-RU" sz="28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15375">
            <a:off x="1410951" y="679613"/>
            <a:ext cx="1174034" cy="1079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631" y="974010"/>
            <a:ext cx="606674" cy="787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99" y="2630282"/>
            <a:ext cx="2395537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4437112"/>
            <a:ext cx="1675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Жас Ұлан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9992" y="821707"/>
            <a:ext cx="4320480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 У нас в селе есть дом для школьников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«Жас Ұлан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», там очень интересно</a:t>
            </a: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аниматься разными кружками после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занятий.</a:t>
            </a:r>
            <a:r>
              <a:rPr lang="ru-RU" b="1" dirty="0"/>
              <a:t> </a:t>
            </a:r>
            <a:r>
              <a:rPr lang="ru-RU" b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Можно</a:t>
            </a:r>
            <a:r>
              <a:rPr lang="ru-RU" b="1" dirty="0" smtClean="0"/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научиться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петь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играть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музыкальных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инструментах, 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аниматься  спортом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памятник Карасай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батыру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ведь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он  родился на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территории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Жамбылского района.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Расположен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в центральной части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села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рядом с домом культуры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75895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923</Words>
  <Application>Microsoft Office PowerPoint</Application>
  <PresentationFormat>Экран (4:3)</PresentationFormat>
  <Paragraphs>147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Еко</dc:creator>
  <cp:lastModifiedBy>User</cp:lastModifiedBy>
  <cp:revision>146</cp:revision>
  <dcterms:created xsi:type="dcterms:W3CDTF">2020-06-21T05:26:48Z</dcterms:created>
  <dcterms:modified xsi:type="dcterms:W3CDTF">2021-04-12T03:33:34Z</dcterms:modified>
</cp:coreProperties>
</file>